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0C116F2-402F-42A6-A3E1-A9A5F2798EA7}">
  <a:tblStyle styleId="{C0C116F2-402F-42A6-A3E1-A9A5F2798E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d12d25720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d12d25720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d12d25720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d12d25720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d1910b424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d1910b424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d1910b42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d1910b42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d1910b424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d1910b424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d1910b424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d1910b424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59600" y="350250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brief and planning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134970">
            <a:off x="500111" y="1123841"/>
            <a:ext cx="1171830" cy="79616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73574" y="1359050"/>
            <a:ext cx="5942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/>
              <a:t>Initial Brief:</a:t>
            </a:r>
            <a:endParaRPr b="1" sz="12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 need to create a paper mache hand puppet for my Aotearoa Haerenga project.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The puppet will be of the person or object that represents and links to my destination and will communicate my ideas well.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 have to ensure it fits with my Production Team’s overall look for our video.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 will need to consult my plans regularly to make sure I am following my final planned design.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The project must be constructed well with attention to detail regarding the person or object it is representing.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/>
              <a:t>PUPPET COMPLETION DUE DATE: </a:t>
            </a:r>
            <a:endParaRPr b="1" sz="1200" u="sng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25" y="85600"/>
            <a:ext cx="1028700" cy="34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59600" y="241500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1: Stakeholders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1752125" y="1388550"/>
            <a:ext cx="59421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200">
                <a:solidFill>
                  <a:schemeClr val="dk1"/>
                </a:solidFill>
              </a:rPr>
              <a:t>A stakeholder is a person who could affect the solution or the solution could affect them</a:t>
            </a:r>
            <a:endParaRPr i="1"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List the stakeholders for this project.  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Give multiple reasons why they are stakeholders.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Highlight the key stakeholders.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 u="sng"/>
          </a:p>
        </p:txBody>
      </p:sp>
      <p:graphicFrame>
        <p:nvGraphicFramePr>
          <p:cNvPr id="64" name="Google Shape;64;p14"/>
          <p:cNvGraphicFramePr/>
          <p:nvPr/>
        </p:nvGraphicFramePr>
        <p:xfrm>
          <a:off x="171450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{C0C116F2-402F-42A6-A3E1-A9A5F2798EA7}</a:tableStyleId>
              </a:tblPr>
              <a:tblGrid>
                <a:gridCol w="1864475"/>
                <a:gridCol w="3112950"/>
                <a:gridCol w="38544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Stakeholder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Why are they a stakeholder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How could the stakeholder be affected?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359600" y="350250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2: Investigation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532475" y="1142850"/>
            <a:ext cx="7571400" cy="11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Gather some pictures of your character/object your puppet is to </a:t>
            </a:r>
            <a:r>
              <a:rPr lang="en" sz="1200">
                <a:solidFill>
                  <a:schemeClr val="dk1"/>
                </a:solidFill>
              </a:rPr>
              <a:t>represent. This is</a:t>
            </a:r>
            <a:r>
              <a:rPr lang="en" sz="1200">
                <a:solidFill>
                  <a:schemeClr val="dk1"/>
                </a:solidFill>
              </a:rPr>
              <a:t> to help you design how your puppet will look. Remember to consider personal features, clothing, colours and other visual elements that might be unique to your character/object.</a:t>
            </a:r>
            <a:endParaRPr b="1" sz="1200" u="sng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85425" y="156375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3: Specification</a:t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461325" y="1005900"/>
            <a:ext cx="8368800" cy="6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Use the images you found to help you list the characteristics you should add to your puppet to help communicate who or what it is.</a:t>
            </a:r>
            <a:endParaRPr sz="1200">
              <a:solidFill>
                <a:schemeClr val="dk2"/>
              </a:solidFill>
            </a:endParaRPr>
          </a:p>
        </p:txBody>
      </p:sp>
      <p:graphicFrame>
        <p:nvGraphicFramePr>
          <p:cNvPr id="77" name="Google Shape;77;p16"/>
          <p:cNvGraphicFramePr/>
          <p:nvPr/>
        </p:nvGraphicFramePr>
        <p:xfrm>
          <a:off x="359600" y="161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{C0C116F2-402F-42A6-A3E1-A9A5F2798EA7}</a:tableStyleId>
              </a:tblPr>
              <a:tblGrid>
                <a:gridCol w="2870025"/>
                <a:gridCol w="57022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Specification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Possible materials you could use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1C23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EG: brown curly hair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Strips of curled paper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idx="1" type="subTitle"/>
          </p:nvPr>
        </p:nvSpPr>
        <p:spPr>
          <a:xfrm>
            <a:off x="385425" y="156375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4: Concept designs </a:t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461325" y="1005900"/>
            <a:ext cx="83688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Sketchup</a:t>
            </a:r>
            <a:r>
              <a:rPr lang="en" sz="1200">
                <a:solidFill>
                  <a:schemeClr val="dk1"/>
                </a:solidFill>
              </a:rPr>
              <a:t> two totally different Puppet design ideas for your person/object.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84" name="Google Shape;84;p17"/>
          <p:cNvSpPr/>
          <p:nvPr/>
        </p:nvSpPr>
        <p:spPr>
          <a:xfrm>
            <a:off x="764250" y="1607175"/>
            <a:ext cx="3548700" cy="303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4853100" y="1649975"/>
            <a:ext cx="3548700" cy="303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3050550" y="4843950"/>
            <a:ext cx="3042900" cy="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Take a photo of your sketch and place it here.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idx="1" type="subTitle"/>
          </p:nvPr>
        </p:nvSpPr>
        <p:spPr>
          <a:xfrm>
            <a:off x="385425" y="156375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4: Concept designs 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461325" y="1005900"/>
            <a:ext cx="83688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Look at the two designs concepts that you have created. Consider how ideas could be used together or swapped around.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764250" y="1607175"/>
            <a:ext cx="3548700" cy="303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4853100" y="1649975"/>
            <a:ext cx="3548700" cy="303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 txBox="1"/>
          <p:nvPr/>
        </p:nvSpPr>
        <p:spPr>
          <a:xfrm>
            <a:off x="3050550" y="4843950"/>
            <a:ext cx="3042900" cy="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Take a photo of your sketch and place it here.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idx="1" type="subTitle"/>
          </p:nvPr>
        </p:nvSpPr>
        <p:spPr>
          <a:xfrm>
            <a:off x="385425" y="156375"/>
            <a:ext cx="8520600" cy="792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 5: Final concept design </a:t>
            </a: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461325" y="1005900"/>
            <a:ext cx="83688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Time to make a final decision. Do you go with one one of the four, or change it up again?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102" name="Google Shape;102;p19"/>
          <p:cNvSpPr/>
          <p:nvPr/>
        </p:nvSpPr>
        <p:spPr>
          <a:xfrm>
            <a:off x="1109675" y="1548150"/>
            <a:ext cx="3548700" cy="303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/>
        </p:nvSpPr>
        <p:spPr>
          <a:xfrm>
            <a:off x="1362575" y="4725900"/>
            <a:ext cx="3042900" cy="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</a:rPr>
              <a:t>Take a photo of your sketch and place it here.</a:t>
            </a:r>
            <a:endParaRPr sz="1100">
              <a:solidFill>
                <a:schemeClr val="dk2"/>
              </a:solidFill>
            </a:endParaRPr>
          </a:p>
        </p:txBody>
      </p:sp>
      <p:graphicFrame>
        <p:nvGraphicFramePr>
          <p:cNvPr id="104" name="Google Shape;104;p19"/>
          <p:cNvGraphicFramePr/>
          <p:nvPr/>
        </p:nvGraphicFramePr>
        <p:xfrm>
          <a:off x="5141825" y="1404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{C0C116F2-402F-42A6-A3E1-A9A5F2798EA7}</a:tableStyleId>
              </a:tblPr>
              <a:tblGrid>
                <a:gridCol w="36883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Notes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Method selected: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Special materials need: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