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vvuZBF3PGh8roADx48NGhetER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GHj7vjysNdpkTaAWvcmE1IfVST8-HtYP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1777113" y="3999959"/>
            <a:ext cx="7076091" cy="9158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Lobster"/>
              </a:rPr>
              <a:t>Duologue Challenge</a:t>
            </a:r>
          </a:p>
        </p:txBody>
      </p:sp>
      <p:pic>
        <p:nvPicPr>
          <p:cNvPr id="55" name="Google Shape;5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89575">
            <a:off x="1210649" y="1172775"/>
            <a:ext cx="2263852" cy="218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89575">
            <a:off x="71199" y="1788250"/>
            <a:ext cx="2263852" cy="218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94704">
            <a:off x="6275117" y="220659"/>
            <a:ext cx="2005177" cy="202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94704">
            <a:off x="7250748" y="549242"/>
            <a:ext cx="2005177" cy="202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8643">
            <a:off x="3561067" y="670300"/>
            <a:ext cx="2632749" cy="21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8643">
            <a:off x="3880780" y="1761950"/>
            <a:ext cx="2632749" cy="21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/>
          <p:nvPr/>
        </p:nvSpPr>
        <p:spPr>
          <a:xfrm>
            <a:off x="409352" y="87325"/>
            <a:ext cx="5637003" cy="767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Lobster"/>
              </a:rPr>
              <a:t>Double Trouble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>
            <a:off x="1742849" y="198075"/>
            <a:ext cx="5582748" cy="574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The Task</a:t>
            </a:r>
          </a:p>
        </p:txBody>
      </p:sp>
      <p:sp>
        <p:nvSpPr>
          <p:cNvPr id="67" name="Google Shape;67;p2"/>
          <p:cNvSpPr txBox="1"/>
          <p:nvPr/>
        </p:nvSpPr>
        <p:spPr>
          <a:xfrm>
            <a:off x="447300" y="841375"/>
            <a:ext cx="8381100" cy="3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1" lang="en-GB" sz="2200">
                <a:solidFill>
                  <a:schemeClr val="dk1"/>
                </a:solidFill>
              </a:rPr>
              <a:t>Work with one other person to create a duologue by blending two A/B Scripts together. Each person will develop a character that fits the situation and the place.</a:t>
            </a:r>
            <a:r>
              <a:rPr lang="en-GB" sz="2200">
                <a:solidFill>
                  <a:schemeClr val="dk1"/>
                </a:solidFill>
              </a:rPr>
              <a:t> </a:t>
            </a:r>
            <a:r>
              <a:rPr i="1" lang="en-GB" sz="2200">
                <a:solidFill>
                  <a:schemeClr val="dk1"/>
                </a:solidFill>
              </a:rPr>
              <a:t>This performance will be filmed in a single shot. Individually you will use post production tools to edit a video of your performance.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DETAILS</a:t>
            </a:r>
            <a:endParaRPr b="0" i="0" sz="21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dk1"/>
                </a:solidFill>
              </a:rPr>
              <a:t>Up to four extra lines can be added.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dk1"/>
                </a:solidFill>
              </a:rPr>
              <a:t>Lines from chosen A/B scripts can be mixed up.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/>
              <a:t>Final script is</a:t>
            </a:r>
            <a:r>
              <a:rPr b="0" i="0" lang="en-GB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be learnt - no scripts in hand.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Performances to be done in front of a Green Screen.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341625" y="260750"/>
            <a:ext cx="4217365" cy="5034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Lobster"/>
              </a:rPr>
              <a:t>Getting Started</a:t>
            </a:r>
          </a:p>
        </p:txBody>
      </p:sp>
      <p:sp>
        <p:nvSpPr>
          <p:cNvPr id="73" name="Google Shape;73;p3"/>
          <p:cNvSpPr txBox="1"/>
          <p:nvPr/>
        </p:nvSpPr>
        <p:spPr>
          <a:xfrm>
            <a:off x="984775" y="446325"/>
            <a:ext cx="40809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984775" y="922425"/>
            <a:ext cx="2546702" cy="5440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Lobster"/>
              </a:rPr>
              <a:t>A/B Scripts</a:t>
            </a:r>
          </a:p>
        </p:txBody>
      </p:sp>
      <p:sp>
        <p:nvSpPr>
          <p:cNvPr id="75" name="Google Shape;75;p3"/>
          <p:cNvSpPr txBox="1"/>
          <p:nvPr/>
        </p:nvSpPr>
        <p:spPr>
          <a:xfrm>
            <a:off x="4319150" y="764225"/>
            <a:ext cx="40809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There are 10 different A/B scripts. Read through them carefully before selecting one you like.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1819400" y="3760050"/>
            <a:ext cx="59505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Share this with a partner.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Can they be used together somehow? If not try again.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" name="Google Shape;77;p3">
            <a:hlinkClick r:id="rId3"/>
          </p:cNvPr>
          <p:cNvSpPr/>
          <p:nvPr/>
        </p:nvSpPr>
        <p:spPr>
          <a:xfrm>
            <a:off x="476238" y="2472478"/>
            <a:ext cx="8191518" cy="6428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Arial"/>
              </a:rPr>
              <a:t>Check here to read scripts.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