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aleway"/>
      <p:regular r:id="rId12"/>
      <p:bold r:id="rId13"/>
      <p:italic r:id="rId14"/>
      <p:boldItalic r:id="rId15"/>
    </p:embeddedFont>
    <p:embeddedFont>
      <p:font typeface="Lato"/>
      <p:regular r:id="rId16"/>
      <p:bold r:id="rId17"/>
      <p:italic r:id="rId18"/>
      <p:boldItalic r:id="rId19"/>
    </p:embeddedFon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4" roundtripDataSignature="AMtx7mj6Sz+sjlx/iJp6bkaPQrb9Fo3l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6.xml"/><Relationship Id="rId22" Type="http://schemas.openxmlformats.org/officeDocument/2006/relationships/font" Target="fonts/HelveticaNeue-italic.fntdata"/><Relationship Id="rId10" Type="http://schemas.openxmlformats.org/officeDocument/2006/relationships/slide" Target="slides/slide5.xml"/><Relationship Id="rId21" Type="http://schemas.openxmlformats.org/officeDocument/2006/relationships/font" Target="fonts/HelveticaNeue-bold.fntdata"/><Relationship Id="rId13" Type="http://schemas.openxmlformats.org/officeDocument/2006/relationships/font" Target="fonts/Raleway-bold.fntdata"/><Relationship Id="rId24" Type="http://customschemas.google.com/relationships/presentationmetadata" Target="metadata"/><Relationship Id="rId12" Type="http://schemas.openxmlformats.org/officeDocument/2006/relationships/font" Target="fonts/Raleway-regular.fntdata"/><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boldItalic.fntdata"/><Relationship Id="rId14" Type="http://schemas.openxmlformats.org/officeDocument/2006/relationships/font" Target="fonts/Raleway-italic.fntdata"/><Relationship Id="rId17" Type="http://schemas.openxmlformats.org/officeDocument/2006/relationships/font" Target="fonts/Lato-bold.fntdata"/><Relationship Id="rId16" Type="http://schemas.openxmlformats.org/officeDocument/2006/relationships/font" Target="fonts/Lato-regular.fntdata"/><Relationship Id="rId5" Type="http://schemas.openxmlformats.org/officeDocument/2006/relationships/notesMaster" Target="notesMasters/notesMaster1.xml"/><Relationship Id="rId19" Type="http://schemas.openxmlformats.org/officeDocument/2006/relationships/font" Target="fonts/Lato-boldItalic.fntdata"/><Relationship Id="rId6" Type="http://schemas.openxmlformats.org/officeDocument/2006/relationships/slide" Target="slides/slide1.xml"/><Relationship Id="rId18"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cb7e2b5fd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cb7e2b5fd9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cb7e2b5fd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2cb7e2b5fd9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cb7e2b5fd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2cb7e2b5fd9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16"/>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16"/>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16"/>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16"/>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4" name="Google Shape;14;p16"/>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1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cxnSp>
        <p:nvCxnSpPr>
          <p:cNvPr id="60" name="Google Shape;60;p25"/>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1" name="Google Shape;61;p25"/>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2" name="Google Shape;62;p25"/>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3" name="Google Shape;63;p25"/>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4" name="Google Shape;64;p2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2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cxnSp>
        <p:nvCxnSpPr>
          <p:cNvPr id="17" name="Google Shape;17;p18"/>
          <p:cNvCxnSpPr/>
          <p:nvPr/>
        </p:nvCxnSpPr>
        <p:spPr>
          <a:xfrm>
            <a:off x="339800" y="187050"/>
            <a:ext cx="8382000" cy="0"/>
          </a:xfrm>
          <a:prstGeom prst="straightConnector1">
            <a:avLst/>
          </a:prstGeom>
          <a:noFill/>
          <a:ln cap="flat" cmpd="sng" w="38100">
            <a:solidFill>
              <a:schemeClr val="dk2"/>
            </a:solidFill>
            <a:prstDash val="solid"/>
            <a:round/>
            <a:headEnd len="sm" w="sm" type="none"/>
            <a:tailEnd len="sm" w="sm" type="none"/>
          </a:ln>
        </p:spPr>
      </p:cxnSp>
      <p:cxnSp>
        <p:nvCxnSpPr>
          <p:cNvPr id="18" name="Google Shape;18;p18"/>
          <p:cNvCxnSpPr/>
          <p:nvPr/>
        </p:nvCxnSpPr>
        <p:spPr>
          <a:xfrm>
            <a:off x="308925" y="5044800"/>
            <a:ext cx="8412900" cy="0"/>
          </a:xfrm>
          <a:prstGeom prst="straightConnector1">
            <a:avLst/>
          </a:prstGeom>
          <a:noFill/>
          <a:ln cap="flat" cmpd="sng" w="19050">
            <a:solidFill>
              <a:schemeClr val="dk2"/>
            </a:solidFill>
            <a:prstDash val="solid"/>
            <a:round/>
            <a:headEnd len="sm" w="sm" type="none"/>
            <a:tailEnd len="sm" w="sm" type="none"/>
          </a:ln>
        </p:spPr>
      </p:cxnSp>
      <p:sp>
        <p:nvSpPr>
          <p:cNvPr id="19" name="Google Shape;19;p18"/>
          <p:cNvSpPr txBox="1"/>
          <p:nvPr>
            <p:ph type="title"/>
          </p:nvPr>
        </p:nvSpPr>
        <p:spPr>
          <a:xfrm>
            <a:off x="339850" y="575950"/>
            <a:ext cx="83820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 name="Google Shape;20;p18"/>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1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22" name="Shape 22"/>
        <p:cNvGrpSpPr/>
        <p:nvPr/>
      </p:nvGrpSpPr>
      <p:grpSpPr>
        <a:xfrm>
          <a:off x="0" y="0"/>
          <a:ext cx="0" cy="0"/>
          <a:chOff x="0" y="0"/>
          <a:chExt cx="0" cy="0"/>
        </a:xfrm>
      </p:grpSpPr>
      <p:cxnSp>
        <p:nvCxnSpPr>
          <p:cNvPr id="23" name="Google Shape;23;p17"/>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24" name="Google Shape;24;p17"/>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5" name="Google Shape;25;p1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6" name="Shape 26"/>
        <p:cNvGrpSpPr/>
        <p:nvPr/>
      </p:nvGrpSpPr>
      <p:grpSpPr>
        <a:xfrm>
          <a:off x="0" y="0"/>
          <a:ext cx="0" cy="0"/>
          <a:chOff x="0" y="0"/>
          <a:chExt cx="0" cy="0"/>
        </a:xfrm>
      </p:grpSpPr>
      <p:cxnSp>
        <p:nvCxnSpPr>
          <p:cNvPr id="27" name="Google Shape;27;p19"/>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28" name="Google Shape;28;p19"/>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29" name="Google Shape;29;p19"/>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30" name="Google Shape;30;p1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cxnSp>
        <p:nvCxnSpPr>
          <p:cNvPr id="32" name="Google Shape;32;p20"/>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3" name="Google Shape;33;p20"/>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4" name="Google Shape;34;p2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5" name="Google Shape;35;p2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6" name="Google Shape;36;p20"/>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20"/>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8" name="Google Shape;38;p2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21"/>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1" name="Google Shape;41;p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 name="Shape 42"/>
        <p:cNvGrpSpPr/>
        <p:nvPr/>
      </p:nvGrpSpPr>
      <p:grpSpPr>
        <a:xfrm>
          <a:off x="0" y="0"/>
          <a:ext cx="0" cy="0"/>
          <a:chOff x="0" y="0"/>
          <a:chExt cx="0" cy="0"/>
        </a:xfrm>
      </p:grpSpPr>
      <p:cxnSp>
        <p:nvCxnSpPr>
          <p:cNvPr id="43" name="Google Shape;43;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4" name="Google Shape;44;p22"/>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5" name="Google Shape;45;p22"/>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 name="Google Shape;46;p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23"/>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 name="Google Shape;49;p2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0" name="Google Shape;50;p23"/>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51" name="Google Shape;51;p23"/>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2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53" name="Google Shape;53;p2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cxnSp>
        <p:nvCxnSpPr>
          <p:cNvPr id="55" name="Google Shape;55;p24"/>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6" name="Google Shape;56;p2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7" name="Google Shape;57;p24"/>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8" name="Google Shape;58;p2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15"/>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1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youtube.com/watch?v=A0h_BVLRSeI" TargetMode="External"/><Relationship Id="rId4" Type="http://schemas.openxmlformats.org/officeDocument/2006/relationships/image" Target="../media/image2.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youtube.com/watch?v=5AylJMUVeEs" TargetMode="External"/><Relationship Id="rId4" Type="http://schemas.openxmlformats.org/officeDocument/2006/relationships/hyperlink" Target="https://www.youtube.com/watch?v=jCqD7RVMn_0" TargetMode="External"/><Relationship Id="rId5" Type="http://schemas.openxmlformats.org/officeDocument/2006/relationships/hyperlink" Target="https://www.youtube.com/watch?v=dncfSreR25E" TargetMode="External"/><Relationship Id="rId6" Type="http://schemas.openxmlformats.org/officeDocument/2006/relationships/image" Target="../media/image2.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youtube.com/watch?v=pg0JhKnlEns" TargetMode="External"/><Relationship Id="rId4" Type="http://schemas.openxmlformats.org/officeDocument/2006/relationships/hyperlink" Target="https://www.youtube.com/watch?v=mQZmSjqsuJA" TargetMode="External"/><Relationship Id="rId5" Type="http://schemas.openxmlformats.org/officeDocument/2006/relationships/image" Target="../media/image2.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youtube.com/watch?v=rgnQ5a4jj7k" TargetMode="External"/><Relationship Id="rId4" Type="http://schemas.openxmlformats.org/officeDocument/2006/relationships/image" Target="../media/image2.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70" name="Shape 70"/>
        <p:cNvGrpSpPr/>
        <p:nvPr/>
      </p:nvGrpSpPr>
      <p:grpSpPr>
        <a:xfrm>
          <a:off x="0" y="0"/>
          <a:ext cx="0" cy="0"/>
          <a:chOff x="0" y="0"/>
          <a:chExt cx="0" cy="0"/>
        </a:xfrm>
      </p:grpSpPr>
      <p:sp>
        <p:nvSpPr>
          <p:cNvPr id="71" name="Google Shape;71;p1"/>
          <p:cNvSpPr txBox="1"/>
          <p:nvPr>
            <p:ph type="ctrTitle"/>
          </p:nvPr>
        </p:nvSpPr>
        <p:spPr>
          <a:xfrm>
            <a:off x="2500650" y="436875"/>
            <a:ext cx="6331500" cy="71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GB"/>
              <a:t>Filming &amp; Editing</a:t>
            </a:r>
            <a:endParaRPr/>
          </a:p>
          <a:p>
            <a:pPr indent="0" lvl="0" marL="0" rtl="0" algn="l">
              <a:lnSpc>
                <a:spcPct val="100000"/>
              </a:lnSpc>
              <a:spcBef>
                <a:spcPts val="0"/>
              </a:spcBef>
              <a:spcAft>
                <a:spcPts val="0"/>
              </a:spcAft>
              <a:buClr>
                <a:schemeClr val="dk2"/>
              </a:buClr>
              <a:buSzPts val="1100"/>
              <a:buFont typeface="Arial"/>
              <a:buNone/>
            </a:pPr>
            <a:r>
              <a:rPr lang="en-GB"/>
              <a:t>Aotearoa Haerenga</a:t>
            </a:r>
            <a:endParaRPr b="0"/>
          </a:p>
          <a:p>
            <a:pPr indent="0" lvl="0" marL="0" rtl="0" algn="ctr">
              <a:lnSpc>
                <a:spcPct val="100000"/>
              </a:lnSpc>
              <a:spcBef>
                <a:spcPts val="0"/>
              </a:spcBef>
              <a:spcAft>
                <a:spcPts val="0"/>
              </a:spcAft>
              <a:buClr>
                <a:schemeClr val="dk2"/>
              </a:buClr>
              <a:buSzPts val="1100"/>
              <a:buFont typeface="Arial"/>
              <a:buNone/>
            </a:pPr>
            <a:r>
              <a:rPr lang="en-GB" sz="3000"/>
              <a:t>New Zealand Adventure</a:t>
            </a:r>
            <a:endParaRPr sz="200"/>
          </a:p>
          <a:p>
            <a:pPr indent="0" lvl="0" marL="0" rtl="0" algn="l">
              <a:lnSpc>
                <a:spcPct val="100000"/>
              </a:lnSpc>
              <a:spcBef>
                <a:spcPts val="0"/>
              </a:spcBef>
              <a:spcAft>
                <a:spcPts val="0"/>
              </a:spcAft>
              <a:buSzPts val="4800"/>
              <a:buNone/>
            </a:pPr>
            <a:r>
              <a:t/>
            </a:r>
            <a:endParaRPr/>
          </a:p>
        </p:txBody>
      </p:sp>
      <p:sp>
        <p:nvSpPr>
          <p:cNvPr id="72" name="Google Shape;72;p1"/>
          <p:cNvSpPr txBox="1"/>
          <p:nvPr>
            <p:ph idx="1" type="subTitle"/>
          </p:nvPr>
        </p:nvSpPr>
        <p:spPr>
          <a:xfrm>
            <a:off x="490175" y="2308825"/>
            <a:ext cx="6331500" cy="2031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a:t>What do you want to know?</a:t>
            </a:r>
            <a:endParaRPr/>
          </a:p>
          <a:p>
            <a:pPr indent="-342900" lvl="0" marL="457200" rtl="0" algn="l">
              <a:lnSpc>
                <a:spcPct val="100000"/>
              </a:lnSpc>
              <a:spcBef>
                <a:spcPts val="0"/>
              </a:spcBef>
              <a:spcAft>
                <a:spcPts val="0"/>
              </a:spcAft>
              <a:buSzPts val="1800"/>
              <a:buChar char="●"/>
            </a:pPr>
            <a:r>
              <a:rPr lang="en-GB"/>
              <a:t>Green screen</a:t>
            </a:r>
            <a:endParaRPr/>
          </a:p>
          <a:p>
            <a:pPr indent="-342900" lvl="0" marL="457200" rtl="0" algn="l">
              <a:lnSpc>
                <a:spcPct val="100000"/>
              </a:lnSpc>
              <a:spcBef>
                <a:spcPts val="0"/>
              </a:spcBef>
              <a:spcAft>
                <a:spcPts val="0"/>
              </a:spcAft>
              <a:buSzPts val="1800"/>
              <a:buChar char="●"/>
            </a:pPr>
            <a:r>
              <a:rPr lang="en-GB"/>
              <a:t>Filming on location</a:t>
            </a:r>
            <a:endParaRPr/>
          </a:p>
          <a:p>
            <a:pPr indent="-342900" lvl="0" marL="457200" rtl="0" algn="l">
              <a:lnSpc>
                <a:spcPct val="100000"/>
              </a:lnSpc>
              <a:spcBef>
                <a:spcPts val="0"/>
              </a:spcBef>
              <a:spcAft>
                <a:spcPts val="0"/>
              </a:spcAft>
              <a:buSzPts val="1800"/>
              <a:buChar char="●"/>
            </a:pPr>
            <a:r>
              <a:rPr lang="en-GB"/>
              <a:t>Editing software for green screen</a:t>
            </a:r>
            <a:endParaRPr/>
          </a:p>
          <a:p>
            <a:pPr indent="-342900" lvl="0" marL="457200" rtl="0" algn="l">
              <a:lnSpc>
                <a:spcPct val="100000"/>
              </a:lnSpc>
              <a:spcBef>
                <a:spcPts val="0"/>
              </a:spcBef>
              <a:spcAft>
                <a:spcPts val="0"/>
              </a:spcAft>
              <a:buSzPts val="1800"/>
              <a:buChar char="●"/>
            </a:pPr>
            <a:r>
              <a:rPr lang="en-GB"/>
              <a:t>Editing  images over a video</a:t>
            </a:r>
            <a:endParaRPr/>
          </a:p>
          <a:p>
            <a:pPr indent="-342900" lvl="0" marL="457200" rtl="0" algn="l">
              <a:lnSpc>
                <a:spcPct val="100000"/>
              </a:lnSpc>
              <a:spcBef>
                <a:spcPts val="0"/>
              </a:spcBef>
              <a:spcAft>
                <a:spcPts val="0"/>
              </a:spcAft>
              <a:buSzPts val="1800"/>
              <a:buChar char="●"/>
            </a:pPr>
            <a:r>
              <a:rPr lang="en-GB"/>
              <a:t>Verbalising my script </a:t>
            </a:r>
            <a:endParaRPr/>
          </a:p>
        </p:txBody>
      </p:sp>
      <p:pic>
        <p:nvPicPr>
          <p:cNvPr id="73" name="Google Shape;73;p1"/>
          <p:cNvPicPr preferRelativeResize="0"/>
          <p:nvPr/>
        </p:nvPicPr>
        <p:blipFill rotWithShape="1">
          <a:blip r:embed="rId3">
            <a:alphaModFix/>
          </a:blip>
          <a:srcRect b="0" l="0" r="0" t="0"/>
          <a:stretch/>
        </p:blipFill>
        <p:spPr>
          <a:xfrm>
            <a:off x="5457099" y="2370375"/>
            <a:ext cx="2391850" cy="2296200"/>
          </a:xfrm>
          <a:prstGeom prst="rect">
            <a:avLst/>
          </a:prstGeom>
          <a:noFill/>
          <a:ln>
            <a:noFill/>
          </a:ln>
        </p:spPr>
      </p:pic>
      <p:pic>
        <p:nvPicPr>
          <p:cNvPr id="74" name="Google Shape;74;p1"/>
          <p:cNvPicPr preferRelativeResize="0"/>
          <p:nvPr/>
        </p:nvPicPr>
        <p:blipFill>
          <a:blip r:embed="rId4">
            <a:alphaModFix/>
          </a:blip>
          <a:stretch>
            <a:fillRect/>
          </a:stretch>
        </p:blipFill>
        <p:spPr>
          <a:xfrm>
            <a:off x="152400" y="152400"/>
            <a:ext cx="1028700" cy="342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78" name="Shape 78"/>
        <p:cNvGrpSpPr/>
        <p:nvPr/>
      </p:nvGrpSpPr>
      <p:grpSpPr>
        <a:xfrm>
          <a:off x="0" y="0"/>
          <a:ext cx="0" cy="0"/>
          <a:chOff x="0" y="0"/>
          <a:chExt cx="0" cy="0"/>
        </a:xfrm>
      </p:grpSpPr>
      <p:sp>
        <p:nvSpPr>
          <p:cNvPr id="79" name="Google Shape;79;p3"/>
          <p:cNvSpPr txBox="1"/>
          <p:nvPr/>
        </p:nvSpPr>
        <p:spPr>
          <a:xfrm>
            <a:off x="2238725" y="521000"/>
            <a:ext cx="6366000" cy="8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3000"/>
              <a:buFont typeface="Arial"/>
              <a:buNone/>
            </a:pPr>
            <a:r>
              <a:rPr b="1" lang="en-GB" sz="3000">
                <a:solidFill>
                  <a:schemeClr val="lt1"/>
                </a:solidFill>
                <a:latin typeface="Raleway"/>
                <a:ea typeface="Raleway"/>
                <a:cs typeface="Raleway"/>
                <a:sym typeface="Raleway"/>
              </a:rPr>
              <a:t>G</a:t>
            </a:r>
            <a:r>
              <a:rPr b="1" lang="en-GB" sz="3000">
                <a:solidFill>
                  <a:schemeClr val="lt1"/>
                </a:solidFill>
                <a:latin typeface="Raleway"/>
                <a:ea typeface="Raleway"/>
                <a:cs typeface="Raleway"/>
                <a:sym typeface="Raleway"/>
              </a:rPr>
              <a:t>reen screen</a:t>
            </a:r>
            <a:endParaRPr>
              <a:solidFill>
                <a:schemeClr val="lt1"/>
              </a:solidFill>
            </a:endParaRPr>
          </a:p>
        </p:txBody>
      </p:sp>
      <p:sp>
        <p:nvSpPr>
          <p:cNvPr id="80" name="Google Shape;80;p3"/>
          <p:cNvSpPr txBox="1"/>
          <p:nvPr/>
        </p:nvSpPr>
        <p:spPr>
          <a:xfrm>
            <a:off x="1099325" y="1051200"/>
            <a:ext cx="7851600" cy="2266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702"/>
              <a:buFont typeface="Arial"/>
              <a:buNone/>
            </a:pPr>
            <a:r>
              <a:rPr lang="en-GB" sz="1800">
                <a:solidFill>
                  <a:schemeClr val="dk2"/>
                </a:solidFill>
              </a:rPr>
              <a:t>Green screen means filming in front of a blank, single colour backdrop. It can be green, it can be almost any colour. The main point it should not be a colour the object being filmed is. This is why colours like green or purple work well. </a:t>
            </a:r>
            <a:endParaRPr sz="1800">
              <a:solidFill>
                <a:schemeClr val="dk2"/>
              </a:solidFill>
            </a:endParaRPr>
          </a:p>
          <a:p>
            <a:pPr indent="0" lvl="0" marL="0" marR="0" rtl="0" algn="l">
              <a:lnSpc>
                <a:spcPct val="115000"/>
              </a:lnSpc>
              <a:spcBef>
                <a:spcPts val="0"/>
              </a:spcBef>
              <a:spcAft>
                <a:spcPts val="0"/>
              </a:spcAft>
              <a:buClr>
                <a:srgbClr val="000000"/>
              </a:buClr>
              <a:buSzPts val="1702"/>
              <a:buFont typeface="Arial"/>
              <a:buNone/>
            </a:pPr>
            <a:r>
              <a:rPr lang="en-GB" sz="1800">
                <a:solidFill>
                  <a:schemeClr val="dk2"/>
                </a:solidFill>
              </a:rPr>
              <a:t>The backdrop needs to be as flat, no creases, as possible. Creases and </a:t>
            </a:r>
            <a:r>
              <a:rPr lang="en-GB" sz="1800">
                <a:solidFill>
                  <a:schemeClr val="dk2"/>
                </a:solidFill>
              </a:rPr>
              <a:t>shadows</a:t>
            </a:r>
            <a:r>
              <a:rPr lang="en-GB" sz="1800">
                <a:solidFill>
                  <a:schemeClr val="dk2"/>
                </a:solidFill>
              </a:rPr>
              <a:t> on the backdrop interfere </a:t>
            </a:r>
            <a:r>
              <a:rPr lang="en-GB" sz="1800">
                <a:solidFill>
                  <a:schemeClr val="dk2"/>
                </a:solidFill>
              </a:rPr>
              <a:t>with</a:t>
            </a:r>
            <a:r>
              <a:rPr lang="en-GB" sz="1800">
                <a:solidFill>
                  <a:schemeClr val="dk2"/>
                </a:solidFill>
              </a:rPr>
              <a:t> the quality of the background you edit into the video. </a:t>
            </a:r>
            <a:endParaRPr sz="1800">
              <a:solidFill>
                <a:schemeClr val="dk2"/>
              </a:solidFill>
            </a:endParaRPr>
          </a:p>
          <a:p>
            <a:pPr indent="0" lvl="0" marL="0" marR="0" rtl="0" algn="l">
              <a:lnSpc>
                <a:spcPct val="115000"/>
              </a:lnSpc>
              <a:spcBef>
                <a:spcPts val="0"/>
              </a:spcBef>
              <a:spcAft>
                <a:spcPts val="0"/>
              </a:spcAft>
              <a:buClr>
                <a:srgbClr val="000000"/>
              </a:buClr>
              <a:buSzPts val="1702"/>
              <a:buFont typeface="Arial"/>
              <a:buNone/>
            </a:pPr>
            <a:r>
              <a:rPr lang="en-GB" sz="1800">
                <a:solidFill>
                  <a:schemeClr val="dk2"/>
                </a:solidFill>
              </a:rPr>
              <a:t>Your teacher may have organised a space for you to use.</a:t>
            </a:r>
            <a:endParaRPr sz="1800">
              <a:solidFill>
                <a:schemeClr val="dk2"/>
              </a:solidFill>
            </a:endParaRPr>
          </a:p>
          <a:p>
            <a:pPr indent="0" lvl="0" marL="0" marR="0" rtl="0" algn="l">
              <a:lnSpc>
                <a:spcPct val="115000"/>
              </a:lnSpc>
              <a:spcBef>
                <a:spcPts val="0"/>
              </a:spcBef>
              <a:spcAft>
                <a:spcPts val="0"/>
              </a:spcAft>
              <a:buClr>
                <a:srgbClr val="000000"/>
              </a:buClr>
              <a:buSzPts val="1702"/>
              <a:buFont typeface="Arial"/>
              <a:buNone/>
            </a:pPr>
            <a:r>
              <a:t/>
            </a:r>
            <a:endParaRPr b="0" i="0" sz="17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702"/>
              <a:buFont typeface="Arial"/>
              <a:buNone/>
            </a:pPr>
            <a:r>
              <a:rPr lang="en-GB" sz="1700">
                <a:solidFill>
                  <a:schemeClr val="dk2"/>
                </a:solidFill>
              </a:rPr>
              <a:t>Video link: </a:t>
            </a:r>
            <a:r>
              <a:rPr lang="en-GB" sz="1700" u="sng">
                <a:solidFill>
                  <a:schemeClr val="hlink"/>
                </a:solidFill>
                <a:hlinkClick r:id="rId3"/>
              </a:rPr>
              <a:t>https://www.youtube.com/watch?v=A0h_BVLRSeI</a:t>
            </a:r>
            <a:r>
              <a:rPr lang="en-GB" sz="1700">
                <a:solidFill>
                  <a:schemeClr val="dk2"/>
                </a:solidFill>
              </a:rPr>
              <a:t> </a:t>
            </a:r>
            <a:endParaRPr b="0" i="0" sz="1700" u="none" cap="none" strike="noStrike">
              <a:solidFill>
                <a:schemeClr val="dk2"/>
              </a:solidFill>
              <a:latin typeface="Arial"/>
              <a:ea typeface="Arial"/>
              <a:cs typeface="Arial"/>
              <a:sym typeface="Arial"/>
            </a:endParaRPr>
          </a:p>
        </p:txBody>
      </p:sp>
      <p:pic>
        <p:nvPicPr>
          <p:cNvPr id="81" name="Google Shape;81;p3"/>
          <p:cNvPicPr preferRelativeResize="0"/>
          <p:nvPr/>
        </p:nvPicPr>
        <p:blipFill rotWithShape="1">
          <a:blip r:embed="rId4">
            <a:alphaModFix/>
          </a:blip>
          <a:srcRect b="0" l="0" r="0" t="0"/>
          <a:stretch/>
        </p:blipFill>
        <p:spPr>
          <a:xfrm>
            <a:off x="8210023" y="521003"/>
            <a:ext cx="524225" cy="544721"/>
          </a:xfrm>
          <a:prstGeom prst="rect">
            <a:avLst/>
          </a:prstGeom>
          <a:noFill/>
          <a:ln>
            <a:noFill/>
          </a:ln>
        </p:spPr>
      </p:pic>
      <p:pic>
        <p:nvPicPr>
          <p:cNvPr id="82" name="Google Shape;82;p3"/>
          <p:cNvPicPr preferRelativeResize="0"/>
          <p:nvPr/>
        </p:nvPicPr>
        <p:blipFill>
          <a:blip r:embed="rId5">
            <a:alphaModFix/>
          </a:blip>
          <a:stretch>
            <a:fillRect/>
          </a:stretch>
        </p:blipFill>
        <p:spPr>
          <a:xfrm>
            <a:off x="7719188" y="3877800"/>
            <a:ext cx="661459" cy="544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cb7e2b5fd9_0_10"/>
          <p:cNvSpPr txBox="1"/>
          <p:nvPr>
            <p:ph type="title"/>
          </p:nvPr>
        </p:nvSpPr>
        <p:spPr>
          <a:xfrm>
            <a:off x="339850" y="575950"/>
            <a:ext cx="83820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Editing software for green screen</a:t>
            </a:r>
            <a:endParaRPr/>
          </a:p>
        </p:txBody>
      </p:sp>
      <p:sp>
        <p:nvSpPr>
          <p:cNvPr id="88" name="Google Shape;88;g2cb7e2b5fd9_0_10"/>
          <p:cNvSpPr txBox="1"/>
          <p:nvPr>
            <p:ph idx="1" type="body"/>
          </p:nvPr>
        </p:nvSpPr>
        <p:spPr>
          <a:xfrm>
            <a:off x="339850" y="1270475"/>
            <a:ext cx="8382000" cy="306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GB">
                <a:latin typeface="Helvetica Neue"/>
                <a:ea typeface="Helvetica Neue"/>
                <a:cs typeface="Helvetica Neue"/>
                <a:sym typeface="Helvetica Neue"/>
              </a:rPr>
              <a:t>Your teacher may give you a </a:t>
            </a:r>
            <a:r>
              <a:rPr lang="en-GB">
                <a:latin typeface="Helvetica Neue"/>
                <a:ea typeface="Helvetica Neue"/>
                <a:cs typeface="Helvetica Neue"/>
                <a:sym typeface="Helvetica Neue"/>
              </a:rPr>
              <a:t>specific</a:t>
            </a:r>
            <a:r>
              <a:rPr lang="en-GB">
                <a:latin typeface="Helvetica Neue"/>
                <a:ea typeface="Helvetica Neue"/>
                <a:cs typeface="Helvetica Neue"/>
                <a:sym typeface="Helvetica Neue"/>
              </a:rPr>
              <a:t> software to use. Some good options are:</a:t>
            </a:r>
            <a:endParaRPr>
              <a:latin typeface="Helvetica Neue"/>
              <a:ea typeface="Helvetica Neue"/>
              <a:cs typeface="Helvetica Neue"/>
              <a:sym typeface="Helvetica Neue"/>
            </a:endParaRPr>
          </a:p>
          <a:p>
            <a:pPr indent="-342900" lvl="0" marL="457200" rtl="0" algn="l">
              <a:lnSpc>
                <a:spcPct val="100000"/>
              </a:lnSpc>
              <a:spcBef>
                <a:spcPts val="0"/>
              </a:spcBef>
              <a:spcAft>
                <a:spcPts val="0"/>
              </a:spcAft>
              <a:buSzPts val="1800"/>
              <a:buFont typeface="Helvetica Neue"/>
              <a:buChar char="●"/>
            </a:pPr>
            <a:r>
              <a:t/>
            </a:r>
            <a:endParaRPr>
              <a:latin typeface="Helvetica Neue"/>
              <a:ea typeface="Helvetica Neue"/>
              <a:cs typeface="Helvetica Neue"/>
              <a:sym typeface="Helvetica Neue"/>
            </a:endParaRPr>
          </a:p>
          <a:p>
            <a:pPr indent="0" lvl="0" marL="0" rtl="0" algn="l">
              <a:lnSpc>
                <a:spcPct val="100000"/>
              </a:lnSpc>
              <a:spcBef>
                <a:spcPts val="0"/>
              </a:spcBef>
              <a:spcAft>
                <a:spcPts val="0"/>
              </a:spcAft>
              <a:buClr>
                <a:schemeClr val="dk2"/>
              </a:buClr>
              <a:buSzPts val="1100"/>
              <a:buFont typeface="Arial"/>
              <a:buNone/>
            </a:pPr>
            <a:r>
              <a:t/>
            </a:r>
            <a:endParaRPr sz="1600"/>
          </a:p>
          <a:p>
            <a:pPr indent="0" lvl="0" marL="0" rtl="0" algn="l">
              <a:lnSpc>
                <a:spcPct val="100000"/>
              </a:lnSpc>
              <a:spcBef>
                <a:spcPts val="0"/>
              </a:spcBef>
              <a:spcAft>
                <a:spcPts val="0"/>
              </a:spcAft>
              <a:buClr>
                <a:schemeClr val="dk2"/>
              </a:buClr>
              <a:buSzPts val="1100"/>
              <a:buFont typeface="Arial"/>
              <a:buNone/>
            </a:pPr>
            <a:r>
              <a:rPr lang="en-GB" sz="1600"/>
              <a:t>Make any video a green screen: </a:t>
            </a:r>
            <a:r>
              <a:rPr lang="en-GB" sz="1600" u="sng">
                <a:solidFill>
                  <a:schemeClr val="hlink"/>
                </a:solidFill>
                <a:hlinkClick r:id="rId3"/>
              </a:rPr>
              <a:t>https://www.youtube.com/watch?v=5AylJMUVeEs</a:t>
            </a:r>
            <a:endParaRPr sz="1600"/>
          </a:p>
          <a:p>
            <a:pPr indent="0" lvl="0" marL="0" rtl="0" algn="l">
              <a:lnSpc>
                <a:spcPct val="100000"/>
              </a:lnSpc>
              <a:spcBef>
                <a:spcPts val="0"/>
              </a:spcBef>
              <a:spcAft>
                <a:spcPts val="0"/>
              </a:spcAft>
              <a:buClr>
                <a:schemeClr val="dk2"/>
              </a:buClr>
              <a:buSzPts val="1100"/>
              <a:buFont typeface="Arial"/>
              <a:buNone/>
            </a:pPr>
            <a:r>
              <a:t/>
            </a:r>
            <a:endParaRPr sz="1600"/>
          </a:p>
          <a:p>
            <a:pPr indent="0" lvl="0" marL="0" rtl="0" algn="l">
              <a:lnSpc>
                <a:spcPct val="100000"/>
              </a:lnSpc>
              <a:spcBef>
                <a:spcPts val="0"/>
              </a:spcBef>
              <a:spcAft>
                <a:spcPts val="0"/>
              </a:spcAft>
              <a:buClr>
                <a:schemeClr val="dk2"/>
              </a:buClr>
              <a:buSzPts val="1100"/>
              <a:buFont typeface="Arial"/>
              <a:buNone/>
            </a:pPr>
            <a:r>
              <a:rPr lang="en-GB" sz="1600"/>
              <a:t>iMovie: </a:t>
            </a:r>
            <a:r>
              <a:rPr lang="en-GB" sz="1600" u="sng">
                <a:solidFill>
                  <a:schemeClr val="hlink"/>
                </a:solidFill>
                <a:hlinkClick r:id="rId4"/>
              </a:rPr>
              <a:t>https://www.youtube.com/watch?v=jCqD7RVMn_0</a:t>
            </a:r>
            <a:endParaRPr sz="1600"/>
          </a:p>
          <a:p>
            <a:pPr indent="0" lvl="0" marL="0" rtl="0" algn="l">
              <a:lnSpc>
                <a:spcPct val="100000"/>
              </a:lnSpc>
              <a:spcBef>
                <a:spcPts val="0"/>
              </a:spcBef>
              <a:spcAft>
                <a:spcPts val="0"/>
              </a:spcAft>
              <a:buClr>
                <a:schemeClr val="dk2"/>
              </a:buClr>
              <a:buSzPts val="1100"/>
              <a:buFont typeface="Arial"/>
              <a:buNone/>
            </a:pPr>
            <a:r>
              <a:t/>
            </a:r>
            <a:endParaRPr sz="1600"/>
          </a:p>
          <a:p>
            <a:pPr indent="0" lvl="0" marL="0" rtl="0" algn="l">
              <a:lnSpc>
                <a:spcPct val="100000"/>
              </a:lnSpc>
              <a:spcBef>
                <a:spcPts val="0"/>
              </a:spcBef>
              <a:spcAft>
                <a:spcPts val="0"/>
              </a:spcAft>
              <a:buClr>
                <a:schemeClr val="dk2"/>
              </a:buClr>
              <a:buSzPts val="1100"/>
              <a:buFont typeface="Arial"/>
              <a:buNone/>
            </a:pPr>
            <a:r>
              <a:rPr lang="en-GB" sz="1600"/>
              <a:t>Wevideo: </a:t>
            </a:r>
            <a:r>
              <a:rPr lang="en-GB" sz="1600" u="sng">
                <a:solidFill>
                  <a:schemeClr val="hlink"/>
                </a:solidFill>
                <a:hlinkClick r:id="rId5"/>
              </a:rPr>
              <a:t>https://www.youtube.com/watch?v=dncfSreR25E</a:t>
            </a:r>
            <a:endParaRPr sz="1600"/>
          </a:p>
          <a:p>
            <a:pPr indent="0" lvl="0" marL="0" rtl="0" algn="l">
              <a:lnSpc>
                <a:spcPct val="100000"/>
              </a:lnSpc>
              <a:spcBef>
                <a:spcPts val="0"/>
              </a:spcBef>
              <a:spcAft>
                <a:spcPts val="0"/>
              </a:spcAft>
              <a:buClr>
                <a:schemeClr val="dk2"/>
              </a:buClr>
              <a:buSzPts val="1100"/>
              <a:buFont typeface="Arial"/>
              <a:buNone/>
            </a:pPr>
            <a:r>
              <a:t/>
            </a:r>
            <a:endParaRPr sz="1600"/>
          </a:p>
          <a:p>
            <a:pPr indent="0" lvl="0" marL="0" rtl="0" algn="l">
              <a:lnSpc>
                <a:spcPct val="100000"/>
              </a:lnSpc>
              <a:spcBef>
                <a:spcPts val="0"/>
              </a:spcBef>
              <a:spcAft>
                <a:spcPts val="0"/>
              </a:spcAft>
              <a:buClr>
                <a:schemeClr val="dk2"/>
              </a:buClr>
              <a:buSzPts val="1100"/>
              <a:buFont typeface="Arial"/>
              <a:buNone/>
            </a:pPr>
            <a:r>
              <a:t/>
            </a:r>
            <a:endParaRPr sz="1600"/>
          </a:p>
          <a:p>
            <a:pPr indent="0" lvl="0" marL="0" rtl="0" algn="l">
              <a:lnSpc>
                <a:spcPct val="100000"/>
              </a:lnSpc>
              <a:spcBef>
                <a:spcPts val="0"/>
              </a:spcBef>
              <a:spcAft>
                <a:spcPts val="0"/>
              </a:spcAft>
              <a:buClr>
                <a:schemeClr val="dk2"/>
              </a:buClr>
              <a:buSzPts val="1100"/>
              <a:buFont typeface="Arial"/>
              <a:buNone/>
            </a:pPr>
            <a:r>
              <a:t/>
            </a:r>
            <a:endParaRPr sz="1600"/>
          </a:p>
        </p:txBody>
      </p:sp>
      <p:sp>
        <p:nvSpPr>
          <p:cNvPr id="89" name="Google Shape;89;g2cb7e2b5fd9_0_10"/>
          <p:cNvSpPr txBox="1"/>
          <p:nvPr/>
        </p:nvSpPr>
        <p:spPr>
          <a:xfrm>
            <a:off x="934250" y="3955575"/>
            <a:ext cx="3216000" cy="59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90" name="Google Shape;90;g2cb7e2b5fd9_0_10"/>
          <p:cNvPicPr preferRelativeResize="0"/>
          <p:nvPr/>
        </p:nvPicPr>
        <p:blipFill rotWithShape="1">
          <a:blip r:embed="rId6">
            <a:alphaModFix/>
          </a:blip>
          <a:srcRect b="0" l="0" r="0" t="0"/>
          <a:stretch/>
        </p:blipFill>
        <p:spPr>
          <a:xfrm>
            <a:off x="8273923" y="1722628"/>
            <a:ext cx="524225" cy="544721"/>
          </a:xfrm>
          <a:prstGeom prst="rect">
            <a:avLst/>
          </a:prstGeom>
          <a:noFill/>
          <a:ln>
            <a:noFill/>
          </a:ln>
        </p:spPr>
      </p:pic>
      <p:pic>
        <p:nvPicPr>
          <p:cNvPr id="91" name="Google Shape;91;g2cb7e2b5fd9_0_10"/>
          <p:cNvPicPr preferRelativeResize="0"/>
          <p:nvPr/>
        </p:nvPicPr>
        <p:blipFill>
          <a:blip r:embed="rId7">
            <a:alphaModFix/>
          </a:blip>
          <a:stretch>
            <a:fillRect/>
          </a:stretch>
        </p:blipFill>
        <p:spPr>
          <a:xfrm>
            <a:off x="7719188" y="3877800"/>
            <a:ext cx="661459" cy="544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95" name="Shape 95"/>
        <p:cNvGrpSpPr/>
        <p:nvPr/>
      </p:nvGrpSpPr>
      <p:grpSpPr>
        <a:xfrm>
          <a:off x="0" y="0"/>
          <a:ext cx="0" cy="0"/>
          <a:chOff x="0" y="0"/>
          <a:chExt cx="0" cy="0"/>
        </a:xfrm>
      </p:grpSpPr>
      <p:sp>
        <p:nvSpPr>
          <p:cNvPr id="96" name="Google Shape;96;g2cb7e2b5fd9_0_3"/>
          <p:cNvSpPr txBox="1"/>
          <p:nvPr/>
        </p:nvSpPr>
        <p:spPr>
          <a:xfrm>
            <a:off x="2432150" y="283625"/>
            <a:ext cx="6366000" cy="8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3000"/>
              <a:buFont typeface="Arial"/>
              <a:buNone/>
            </a:pPr>
            <a:r>
              <a:rPr b="1" lang="en-GB" sz="3000">
                <a:solidFill>
                  <a:schemeClr val="lt1"/>
                </a:solidFill>
                <a:latin typeface="Raleway"/>
                <a:ea typeface="Raleway"/>
                <a:cs typeface="Raleway"/>
                <a:sym typeface="Raleway"/>
              </a:rPr>
              <a:t>Editing images over a video</a:t>
            </a:r>
            <a:endParaRPr b="0" i="0" sz="1400" u="none" cap="none" strike="noStrike">
              <a:solidFill>
                <a:schemeClr val="lt1"/>
              </a:solidFill>
              <a:latin typeface="Arial"/>
              <a:ea typeface="Arial"/>
              <a:cs typeface="Arial"/>
              <a:sym typeface="Arial"/>
            </a:endParaRPr>
          </a:p>
        </p:txBody>
      </p:sp>
      <p:sp>
        <p:nvSpPr>
          <p:cNvPr id="97" name="Google Shape;97;g2cb7e2b5fd9_0_3"/>
          <p:cNvSpPr txBox="1"/>
          <p:nvPr/>
        </p:nvSpPr>
        <p:spPr>
          <a:xfrm>
            <a:off x="422325" y="1121525"/>
            <a:ext cx="7851600" cy="2813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702"/>
              <a:buFont typeface="Arial"/>
              <a:buNone/>
            </a:pPr>
            <a:r>
              <a:rPr lang="en-GB" sz="1800">
                <a:solidFill>
                  <a:schemeClr val="dk2"/>
                </a:solidFill>
              </a:rPr>
              <a:t>Your teacher may give you a specific software to use. Here are a couple of possible online software options.</a:t>
            </a:r>
            <a:endParaRPr sz="1800">
              <a:solidFill>
                <a:schemeClr val="dk2"/>
              </a:solidFill>
            </a:endParaRPr>
          </a:p>
          <a:p>
            <a:pPr indent="0" lvl="0" marL="0" marR="0" rtl="0" algn="l">
              <a:lnSpc>
                <a:spcPct val="115000"/>
              </a:lnSpc>
              <a:spcBef>
                <a:spcPts val="0"/>
              </a:spcBef>
              <a:spcAft>
                <a:spcPts val="0"/>
              </a:spcAft>
              <a:buClr>
                <a:srgbClr val="000000"/>
              </a:buClr>
              <a:buSzPts val="1702"/>
              <a:buFont typeface="Arial"/>
              <a:buNone/>
            </a:pPr>
            <a:r>
              <a:t/>
            </a:r>
            <a:endParaRPr b="0" i="0" sz="1700" u="none" cap="none" strike="noStrike">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rPr b="0" i="0" lang="en-GB" sz="1700" u="none" cap="none" strike="noStrike">
                <a:solidFill>
                  <a:schemeClr val="dk2"/>
                </a:solidFill>
                <a:latin typeface="Arial"/>
                <a:ea typeface="Arial"/>
                <a:cs typeface="Arial"/>
                <a:sym typeface="Arial"/>
              </a:rPr>
              <a:t> W</a:t>
            </a:r>
            <a:r>
              <a:rPr lang="en-GB" sz="1700">
                <a:solidFill>
                  <a:schemeClr val="dk2"/>
                </a:solidFill>
              </a:rPr>
              <a:t>e</a:t>
            </a:r>
            <a:r>
              <a:rPr b="0" i="0" lang="en-GB" sz="1700" u="none" cap="none" strike="noStrike">
                <a:solidFill>
                  <a:schemeClr val="dk2"/>
                </a:solidFill>
                <a:latin typeface="Arial"/>
                <a:ea typeface="Arial"/>
                <a:cs typeface="Arial"/>
                <a:sym typeface="Arial"/>
              </a:rPr>
              <a:t>video </a:t>
            </a:r>
            <a:r>
              <a:rPr lang="en-GB" sz="1100" u="sng">
                <a:solidFill>
                  <a:srgbClr val="1155CC"/>
                </a:solidFill>
                <a:hlinkClick r:id="rId3">
                  <a:extLst>
                    <a:ext uri="{A12FA001-AC4F-418D-AE19-62706E023703}">
                      <ahyp:hlinkClr val="tx"/>
                    </a:ext>
                  </a:extLst>
                </a:hlinkClick>
              </a:rPr>
              <a:t>https://www.youtube.com/watch?v=pg0JhKnlEns</a:t>
            </a:r>
            <a:endParaRPr sz="1100">
              <a:solidFill>
                <a:schemeClr val="dk2"/>
              </a:solidFill>
            </a:endParaRPr>
          </a:p>
          <a:p>
            <a:pPr indent="0" lvl="0" marL="0" marR="0" rtl="0" algn="l">
              <a:lnSpc>
                <a:spcPct val="115000"/>
              </a:lnSpc>
              <a:spcBef>
                <a:spcPts val="0"/>
              </a:spcBef>
              <a:spcAft>
                <a:spcPts val="0"/>
              </a:spcAft>
              <a:buClr>
                <a:srgbClr val="000000"/>
              </a:buClr>
              <a:buSzPts val="1702"/>
              <a:buFont typeface="Arial"/>
              <a:buNone/>
            </a:pPr>
            <a:r>
              <a:t/>
            </a:r>
            <a:endParaRPr sz="1700">
              <a:solidFill>
                <a:schemeClr val="dk2"/>
              </a:solidFill>
            </a:endParaRPr>
          </a:p>
          <a:p>
            <a:pPr indent="0" lvl="0" marL="0" marR="0" rtl="0" algn="l">
              <a:lnSpc>
                <a:spcPct val="115000"/>
              </a:lnSpc>
              <a:spcBef>
                <a:spcPts val="0"/>
              </a:spcBef>
              <a:spcAft>
                <a:spcPts val="0"/>
              </a:spcAft>
              <a:buClr>
                <a:srgbClr val="000000"/>
              </a:buClr>
              <a:buSzPts val="1702"/>
              <a:buFont typeface="Arial"/>
              <a:buNone/>
            </a:pPr>
            <a:r>
              <a:t/>
            </a:r>
            <a:endParaRPr sz="1700">
              <a:solidFill>
                <a:schemeClr val="dk2"/>
              </a:solidFill>
            </a:endParaRPr>
          </a:p>
          <a:p>
            <a:pPr indent="0" lvl="0" marL="0" rtl="0" algn="l">
              <a:lnSpc>
                <a:spcPct val="115000"/>
              </a:lnSpc>
              <a:spcBef>
                <a:spcPts val="0"/>
              </a:spcBef>
              <a:spcAft>
                <a:spcPts val="0"/>
              </a:spcAft>
              <a:buClr>
                <a:schemeClr val="dk2"/>
              </a:buClr>
              <a:buSzPts val="1100"/>
              <a:buFont typeface="Arial"/>
              <a:buNone/>
            </a:pPr>
            <a:r>
              <a:rPr lang="en-GB" sz="1700">
                <a:solidFill>
                  <a:schemeClr val="dk2"/>
                </a:solidFill>
              </a:rPr>
              <a:t>iMovie </a:t>
            </a:r>
            <a:r>
              <a:rPr lang="en-GB" sz="1100" u="sng">
                <a:solidFill>
                  <a:srgbClr val="1155CC"/>
                </a:solidFill>
                <a:hlinkClick r:id="rId4">
                  <a:extLst>
                    <a:ext uri="{A12FA001-AC4F-418D-AE19-62706E023703}">
                      <ahyp:hlinkClr val="tx"/>
                    </a:ext>
                  </a:extLst>
                </a:hlinkClick>
              </a:rPr>
              <a:t>https://www.youtube.com/watch?v=mQZmSjqsuJA</a:t>
            </a:r>
            <a:r>
              <a:rPr lang="en-GB" sz="1100">
                <a:solidFill>
                  <a:schemeClr val="dk2"/>
                </a:solidFill>
              </a:rPr>
              <a:t> </a:t>
            </a:r>
            <a:endParaRPr sz="1100">
              <a:solidFill>
                <a:schemeClr val="dk2"/>
              </a:solidFill>
            </a:endParaRPr>
          </a:p>
          <a:p>
            <a:pPr indent="0" lvl="0" marL="0" marR="0" rtl="0" algn="l">
              <a:lnSpc>
                <a:spcPct val="115000"/>
              </a:lnSpc>
              <a:spcBef>
                <a:spcPts val="0"/>
              </a:spcBef>
              <a:spcAft>
                <a:spcPts val="0"/>
              </a:spcAft>
              <a:buClr>
                <a:srgbClr val="000000"/>
              </a:buClr>
              <a:buSzPts val="1702"/>
              <a:buFont typeface="Arial"/>
              <a:buNone/>
            </a:pPr>
            <a:r>
              <a:t/>
            </a:r>
            <a:endParaRPr sz="1700">
              <a:solidFill>
                <a:schemeClr val="dk2"/>
              </a:solidFill>
            </a:endParaRPr>
          </a:p>
        </p:txBody>
      </p:sp>
      <p:pic>
        <p:nvPicPr>
          <p:cNvPr id="98" name="Google Shape;98;g2cb7e2b5fd9_0_3"/>
          <p:cNvPicPr preferRelativeResize="0"/>
          <p:nvPr/>
        </p:nvPicPr>
        <p:blipFill rotWithShape="1">
          <a:blip r:embed="rId5">
            <a:alphaModFix/>
          </a:blip>
          <a:srcRect b="0" l="0" r="0" t="0"/>
          <a:stretch/>
        </p:blipFill>
        <p:spPr>
          <a:xfrm>
            <a:off x="8273923" y="1230253"/>
            <a:ext cx="524225" cy="544721"/>
          </a:xfrm>
          <a:prstGeom prst="rect">
            <a:avLst/>
          </a:prstGeom>
          <a:noFill/>
          <a:ln>
            <a:noFill/>
          </a:ln>
        </p:spPr>
      </p:pic>
      <p:pic>
        <p:nvPicPr>
          <p:cNvPr id="99" name="Google Shape;99;g2cb7e2b5fd9_0_3"/>
          <p:cNvPicPr preferRelativeResize="0"/>
          <p:nvPr/>
        </p:nvPicPr>
        <p:blipFill>
          <a:blip r:embed="rId6">
            <a:alphaModFix/>
          </a:blip>
          <a:stretch>
            <a:fillRect/>
          </a:stretch>
        </p:blipFill>
        <p:spPr>
          <a:xfrm>
            <a:off x="7612463" y="2424200"/>
            <a:ext cx="661459" cy="544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7"/>
          <p:cNvSpPr txBox="1"/>
          <p:nvPr>
            <p:ph type="title"/>
          </p:nvPr>
        </p:nvSpPr>
        <p:spPr>
          <a:xfrm>
            <a:off x="339850" y="575950"/>
            <a:ext cx="83820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Filming on location</a:t>
            </a:r>
            <a:endParaRPr/>
          </a:p>
        </p:txBody>
      </p:sp>
      <p:sp>
        <p:nvSpPr>
          <p:cNvPr id="105" name="Google Shape;105;p7"/>
          <p:cNvSpPr txBox="1"/>
          <p:nvPr>
            <p:ph idx="1" type="body"/>
          </p:nvPr>
        </p:nvSpPr>
        <p:spPr>
          <a:xfrm>
            <a:off x="339850" y="1270475"/>
            <a:ext cx="8382000" cy="306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GB">
                <a:latin typeface="Helvetica Neue"/>
                <a:ea typeface="Helvetica Neue"/>
                <a:cs typeface="Helvetica Neue"/>
                <a:sym typeface="Helvetica Neue"/>
              </a:rPr>
              <a:t>There are a few things to consider when selecting a location and when filming. </a:t>
            </a:r>
            <a:endParaRPr>
              <a:latin typeface="Helvetica Neue"/>
              <a:ea typeface="Helvetica Neue"/>
              <a:cs typeface="Helvetica Neue"/>
              <a:sym typeface="Helvetica Neue"/>
            </a:endParaRPr>
          </a:p>
          <a:p>
            <a:pPr indent="0" lvl="0" marL="0" rtl="0" algn="l">
              <a:lnSpc>
                <a:spcPct val="100000"/>
              </a:lnSpc>
              <a:spcBef>
                <a:spcPts val="0"/>
              </a:spcBef>
              <a:spcAft>
                <a:spcPts val="0"/>
              </a:spcAft>
              <a:buClr>
                <a:schemeClr val="dk2"/>
              </a:buClr>
              <a:buSzPts val="1100"/>
              <a:buFont typeface="Arial"/>
              <a:buNone/>
            </a:pPr>
            <a:r>
              <a:t/>
            </a:r>
            <a:endParaRPr>
              <a:latin typeface="Helvetica Neue"/>
              <a:ea typeface="Helvetica Neue"/>
              <a:cs typeface="Helvetica Neue"/>
              <a:sym typeface="Helvetica Neue"/>
            </a:endParaRPr>
          </a:p>
          <a:p>
            <a:pPr indent="0" lvl="0" marL="0" rtl="0" algn="l">
              <a:lnSpc>
                <a:spcPct val="100000"/>
              </a:lnSpc>
              <a:spcBef>
                <a:spcPts val="0"/>
              </a:spcBef>
              <a:spcAft>
                <a:spcPts val="0"/>
              </a:spcAft>
              <a:buClr>
                <a:schemeClr val="dk2"/>
              </a:buClr>
              <a:buSzPts val="1100"/>
              <a:buFont typeface="Arial"/>
              <a:buNone/>
            </a:pPr>
            <a:r>
              <a:rPr b="1" lang="en-GB">
                <a:latin typeface="Helvetica Neue"/>
                <a:ea typeface="Helvetica Neue"/>
                <a:cs typeface="Helvetica Neue"/>
                <a:sym typeface="Helvetica Neue"/>
              </a:rPr>
              <a:t>Selecting </a:t>
            </a:r>
            <a:endParaRPr b="1">
              <a:latin typeface="Helvetica Neue"/>
              <a:ea typeface="Helvetica Neue"/>
              <a:cs typeface="Helvetica Neue"/>
              <a:sym typeface="Helvetica Neue"/>
            </a:endParaRPr>
          </a:p>
          <a:p>
            <a:pPr indent="-342900" lvl="0" marL="457200" rtl="0" algn="l">
              <a:lnSpc>
                <a:spcPct val="100000"/>
              </a:lnSpc>
              <a:spcBef>
                <a:spcPts val="0"/>
              </a:spcBef>
              <a:spcAft>
                <a:spcPts val="0"/>
              </a:spcAft>
              <a:buSzPts val="1800"/>
              <a:buFont typeface="Helvetica Neue"/>
              <a:buChar char="●"/>
            </a:pPr>
            <a:r>
              <a:rPr lang="en-GB">
                <a:latin typeface="Helvetica Neue"/>
                <a:ea typeface="Helvetica Neue"/>
                <a:cs typeface="Helvetica Neue"/>
                <a:sym typeface="Helvetica Neue"/>
              </a:rPr>
              <a:t>Lighting does not want to cast to much shadow on the presenter. </a:t>
            </a:r>
            <a:endParaRPr>
              <a:latin typeface="Helvetica Neue"/>
              <a:ea typeface="Helvetica Neue"/>
              <a:cs typeface="Helvetica Neue"/>
              <a:sym typeface="Helvetica Neue"/>
            </a:endParaRPr>
          </a:p>
          <a:p>
            <a:pPr indent="-342900" lvl="0" marL="457200" rtl="0" algn="l">
              <a:lnSpc>
                <a:spcPct val="100000"/>
              </a:lnSpc>
              <a:spcBef>
                <a:spcPts val="0"/>
              </a:spcBef>
              <a:spcAft>
                <a:spcPts val="0"/>
              </a:spcAft>
              <a:buSzPts val="1800"/>
              <a:buFont typeface="Helvetica Neue"/>
              <a:buChar char="●"/>
            </a:pPr>
            <a:r>
              <a:rPr lang="en-GB">
                <a:latin typeface="Helvetica Neue"/>
                <a:ea typeface="Helvetica Neue"/>
                <a:cs typeface="Helvetica Neue"/>
                <a:sym typeface="Helvetica Neue"/>
              </a:rPr>
              <a:t>You do not want to have the sun or a window behind the presenter.</a:t>
            </a:r>
            <a:endParaRPr>
              <a:latin typeface="Helvetica Neue"/>
              <a:ea typeface="Helvetica Neue"/>
              <a:cs typeface="Helvetica Neue"/>
              <a:sym typeface="Helvetica Neue"/>
            </a:endParaRPr>
          </a:p>
          <a:p>
            <a:pPr indent="-342900" lvl="0" marL="457200" rtl="0" algn="l">
              <a:lnSpc>
                <a:spcPct val="100000"/>
              </a:lnSpc>
              <a:spcBef>
                <a:spcPts val="0"/>
              </a:spcBef>
              <a:spcAft>
                <a:spcPts val="0"/>
              </a:spcAft>
              <a:buSzPts val="1800"/>
              <a:buFont typeface="Helvetica Neue"/>
              <a:buChar char="●"/>
            </a:pPr>
            <a:r>
              <a:rPr lang="en-GB">
                <a:latin typeface="Helvetica Neue"/>
                <a:ea typeface="Helvetica Neue"/>
                <a:cs typeface="Helvetica Neue"/>
                <a:sym typeface="Helvetica Neue"/>
              </a:rPr>
              <a:t>Is there a way the puppeteer can operate the puppet without being seen.</a:t>
            </a:r>
            <a:endParaRPr>
              <a:latin typeface="Helvetica Neue"/>
              <a:ea typeface="Helvetica Neue"/>
              <a:cs typeface="Helvetica Neue"/>
              <a:sym typeface="Helvetica Neue"/>
            </a:endParaRPr>
          </a:p>
          <a:p>
            <a:pPr indent="-342900" lvl="0" marL="457200" rtl="0" algn="l">
              <a:lnSpc>
                <a:spcPct val="100000"/>
              </a:lnSpc>
              <a:spcBef>
                <a:spcPts val="0"/>
              </a:spcBef>
              <a:spcAft>
                <a:spcPts val="0"/>
              </a:spcAft>
              <a:buSzPts val="1800"/>
              <a:buFont typeface="Helvetica Neue"/>
              <a:buChar char="●"/>
            </a:pPr>
            <a:r>
              <a:rPr lang="en-GB">
                <a:latin typeface="Helvetica Neue"/>
                <a:ea typeface="Helvetica Neue"/>
                <a:cs typeface="Helvetica Neue"/>
                <a:sym typeface="Helvetica Neue"/>
              </a:rPr>
              <a:t>What is the noise level like?</a:t>
            </a:r>
            <a:endParaRPr>
              <a:latin typeface="Helvetica Neue"/>
              <a:ea typeface="Helvetica Neue"/>
              <a:cs typeface="Helvetica Neue"/>
              <a:sym typeface="Helvetica Neue"/>
            </a:endParaRPr>
          </a:p>
          <a:p>
            <a:pPr indent="-342900" lvl="0" marL="457200" rtl="0" algn="l">
              <a:lnSpc>
                <a:spcPct val="100000"/>
              </a:lnSpc>
              <a:spcBef>
                <a:spcPts val="0"/>
              </a:spcBef>
              <a:spcAft>
                <a:spcPts val="0"/>
              </a:spcAft>
              <a:buSzPts val="1800"/>
              <a:buFont typeface="Helvetica Neue"/>
              <a:buChar char="●"/>
            </a:pPr>
            <a:r>
              <a:rPr lang="en-GB">
                <a:latin typeface="Helvetica Neue"/>
                <a:ea typeface="Helvetica Neue"/>
                <a:cs typeface="Helvetica Neue"/>
                <a:sym typeface="Helvetica Neue"/>
              </a:rPr>
              <a:t>Will you be interrupted with people walking by, or making noise? </a:t>
            </a:r>
            <a:endParaRPr>
              <a:latin typeface="Helvetica Neue"/>
              <a:ea typeface="Helvetica Neue"/>
              <a:cs typeface="Helvetica Neue"/>
              <a:sym typeface="Helvetica Neue"/>
            </a:endParaRPr>
          </a:p>
          <a:p>
            <a:pPr indent="-342900" lvl="0" marL="457200" rtl="0" algn="l">
              <a:lnSpc>
                <a:spcPct val="100000"/>
              </a:lnSpc>
              <a:spcBef>
                <a:spcPts val="0"/>
              </a:spcBef>
              <a:spcAft>
                <a:spcPts val="0"/>
              </a:spcAft>
              <a:buSzPts val="1800"/>
              <a:buFont typeface="Helvetica Neue"/>
              <a:buChar char="●"/>
            </a:pPr>
            <a:r>
              <a:rPr lang="en-GB">
                <a:latin typeface="Helvetica Neue"/>
                <a:ea typeface="Helvetica Neue"/>
                <a:cs typeface="Helvetica Neue"/>
                <a:sym typeface="Helvetica Neue"/>
              </a:rPr>
              <a:t>What</a:t>
            </a:r>
            <a:r>
              <a:rPr lang="en-GB">
                <a:latin typeface="Helvetica Neue"/>
                <a:ea typeface="Helvetica Neue"/>
                <a:cs typeface="Helvetica Neue"/>
                <a:sym typeface="Helvetica Neue"/>
              </a:rPr>
              <a:t> is the space meant to represent? </a:t>
            </a:r>
            <a:endParaRPr>
              <a:latin typeface="Helvetica Neue"/>
              <a:ea typeface="Helvetica Neue"/>
              <a:cs typeface="Helvetica Neue"/>
              <a:sym typeface="Helvetica Neue"/>
            </a:endParaRPr>
          </a:p>
          <a:p>
            <a:pPr indent="0" lvl="0" marL="0" rtl="0" algn="l">
              <a:lnSpc>
                <a:spcPct val="100000"/>
              </a:lnSpc>
              <a:spcBef>
                <a:spcPts val="0"/>
              </a:spcBef>
              <a:spcAft>
                <a:spcPts val="0"/>
              </a:spcAft>
              <a:buClr>
                <a:schemeClr val="dk2"/>
              </a:buClr>
              <a:buSzPts val="1100"/>
              <a:buFont typeface="Arial"/>
              <a:buNone/>
            </a:pPr>
            <a:r>
              <a:t/>
            </a:r>
            <a:endParaRPr sz="2400"/>
          </a:p>
          <a:p>
            <a:pPr indent="0" lvl="0" marL="0" rtl="0" algn="l">
              <a:lnSpc>
                <a:spcPct val="100000"/>
              </a:lnSpc>
              <a:spcBef>
                <a:spcPts val="0"/>
              </a:spcBef>
              <a:spcAft>
                <a:spcPts val="0"/>
              </a:spcAft>
              <a:buClr>
                <a:schemeClr val="dk2"/>
              </a:buClr>
              <a:buSzPts val="1100"/>
              <a:buFont typeface="Arial"/>
              <a:buNone/>
            </a:pPr>
            <a:r>
              <a:t/>
            </a:r>
            <a:endParaRPr sz="2400"/>
          </a:p>
        </p:txBody>
      </p:sp>
      <p:sp>
        <p:nvSpPr>
          <p:cNvPr id="106" name="Google Shape;106;p7"/>
          <p:cNvSpPr txBox="1"/>
          <p:nvPr/>
        </p:nvSpPr>
        <p:spPr>
          <a:xfrm>
            <a:off x="934250" y="3955575"/>
            <a:ext cx="3216000" cy="59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107" name="Google Shape;107;p7"/>
          <p:cNvPicPr preferRelativeResize="0"/>
          <p:nvPr/>
        </p:nvPicPr>
        <p:blipFill rotWithShape="1">
          <a:blip r:embed="rId3">
            <a:alphaModFix/>
          </a:blip>
          <a:srcRect b="0" l="0" r="0" t="0"/>
          <a:stretch/>
        </p:blipFill>
        <p:spPr>
          <a:xfrm>
            <a:off x="8273923" y="1722628"/>
            <a:ext cx="524225" cy="5447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11" name="Shape 111"/>
        <p:cNvGrpSpPr/>
        <p:nvPr/>
      </p:nvGrpSpPr>
      <p:grpSpPr>
        <a:xfrm>
          <a:off x="0" y="0"/>
          <a:ext cx="0" cy="0"/>
          <a:chOff x="0" y="0"/>
          <a:chExt cx="0" cy="0"/>
        </a:xfrm>
      </p:grpSpPr>
      <p:sp>
        <p:nvSpPr>
          <p:cNvPr id="112" name="Google Shape;112;g2cb7e2b5fd9_0_20"/>
          <p:cNvSpPr txBox="1"/>
          <p:nvPr/>
        </p:nvSpPr>
        <p:spPr>
          <a:xfrm>
            <a:off x="2432150" y="283625"/>
            <a:ext cx="6366000" cy="8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3000"/>
              <a:buFont typeface="Arial"/>
              <a:buNone/>
            </a:pPr>
            <a:r>
              <a:rPr b="1" lang="en-GB" sz="3000">
                <a:solidFill>
                  <a:schemeClr val="lt1"/>
                </a:solidFill>
                <a:latin typeface="Raleway"/>
                <a:ea typeface="Raleway"/>
                <a:cs typeface="Raleway"/>
                <a:sym typeface="Raleway"/>
              </a:rPr>
              <a:t>Verbalising my script</a:t>
            </a:r>
            <a:endParaRPr b="0" i="0" sz="1400" u="none" cap="none" strike="noStrike">
              <a:solidFill>
                <a:schemeClr val="lt1"/>
              </a:solidFill>
              <a:latin typeface="Arial"/>
              <a:ea typeface="Arial"/>
              <a:cs typeface="Arial"/>
              <a:sym typeface="Arial"/>
            </a:endParaRPr>
          </a:p>
        </p:txBody>
      </p:sp>
      <p:sp>
        <p:nvSpPr>
          <p:cNvPr id="113" name="Google Shape;113;g2cb7e2b5fd9_0_20"/>
          <p:cNvSpPr txBox="1"/>
          <p:nvPr/>
        </p:nvSpPr>
        <p:spPr>
          <a:xfrm>
            <a:off x="457500" y="813775"/>
            <a:ext cx="8340600" cy="3608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Char char="●"/>
            </a:pPr>
            <a:r>
              <a:rPr lang="en-GB" sz="1800">
                <a:solidFill>
                  <a:schemeClr val="dk2"/>
                </a:solidFill>
              </a:rPr>
              <a:t>It is important to be </a:t>
            </a:r>
            <a:r>
              <a:rPr lang="en-GB" sz="1800">
                <a:solidFill>
                  <a:schemeClr val="dk2"/>
                </a:solidFill>
              </a:rPr>
              <a:t>articulate</a:t>
            </a:r>
            <a:r>
              <a:rPr lang="en-GB" sz="1800">
                <a:solidFill>
                  <a:schemeClr val="dk2"/>
                </a:solidFill>
              </a:rPr>
              <a:t> and use a smooth easy to follow pace. </a:t>
            </a:r>
            <a:endParaRPr sz="1800">
              <a:solidFill>
                <a:schemeClr val="dk2"/>
              </a:solidFill>
            </a:endParaRPr>
          </a:p>
          <a:p>
            <a:pPr indent="-342900" lvl="0" marL="457200" marR="0" rtl="0" algn="l">
              <a:lnSpc>
                <a:spcPct val="115000"/>
              </a:lnSpc>
              <a:spcBef>
                <a:spcPts val="0"/>
              </a:spcBef>
              <a:spcAft>
                <a:spcPts val="0"/>
              </a:spcAft>
              <a:buClr>
                <a:schemeClr val="dk2"/>
              </a:buClr>
              <a:buSzPts val="1800"/>
              <a:buChar char="●"/>
            </a:pPr>
            <a:r>
              <a:rPr lang="en-GB" sz="1800">
                <a:solidFill>
                  <a:schemeClr val="dk2"/>
                </a:solidFill>
              </a:rPr>
              <a:t>Rehearsing your script is the number one thing to do. It will help you become familiar with it. </a:t>
            </a:r>
            <a:endParaRPr sz="1800">
              <a:solidFill>
                <a:schemeClr val="dk2"/>
              </a:solidFill>
            </a:endParaRPr>
          </a:p>
          <a:p>
            <a:pPr indent="-342900" lvl="0" marL="457200" marR="0" rtl="0" algn="l">
              <a:lnSpc>
                <a:spcPct val="115000"/>
              </a:lnSpc>
              <a:spcBef>
                <a:spcPts val="0"/>
              </a:spcBef>
              <a:spcAft>
                <a:spcPts val="0"/>
              </a:spcAft>
              <a:buClr>
                <a:schemeClr val="dk2"/>
              </a:buClr>
              <a:buSzPts val="1800"/>
              <a:buChar char="●"/>
            </a:pPr>
            <a:r>
              <a:rPr lang="en-GB" sz="1800">
                <a:solidFill>
                  <a:schemeClr val="dk2"/>
                </a:solidFill>
              </a:rPr>
              <a:t>Hearing you say your script will help you check it makes sense. That the words fit with the images you wish to use. So you could record yourself talking and play it back. </a:t>
            </a:r>
            <a:endParaRPr sz="1800">
              <a:solidFill>
                <a:schemeClr val="dk2"/>
              </a:solidFill>
            </a:endParaRPr>
          </a:p>
          <a:p>
            <a:pPr indent="-342900" lvl="0" marL="457200" marR="0" rtl="0" algn="l">
              <a:lnSpc>
                <a:spcPct val="115000"/>
              </a:lnSpc>
              <a:spcBef>
                <a:spcPts val="0"/>
              </a:spcBef>
              <a:spcAft>
                <a:spcPts val="0"/>
              </a:spcAft>
              <a:buClr>
                <a:schemeClr val="dk2"/>
              </a:buClr>
              <a:buSzPts val="1800"/>
              <a:buChar char="●"/>
            </a:pPr>
            <a:r>
              <a:rPr lang="en-GB" sz="1800">
                <a:solidFill>
                  <a:schemeClr val="dk2"/>
                </a:solidFill>
              </a:rPr>
              <a:t>Mark on your script </a:t>
            </a:r>
            <a:r>
              <a:rPr lang="en-GB" sz="1800">
                <a:solidFill>
                  <a:schemeClr val="dk2"/>
                </a:solidFill>
              </a:rPr>
              <a:t>where</a:t>
            </a:r>
            <a:r>
              <a:rPr lang="en-GB" sz="1800">
                <a:solidFill>
                  <a:schemeClr val="dk2"/>
                </a:solidFill>
              </a:rPr>
              <a:t> images, ideas or videos will change. This could be a place to pause. </a:t>
            </a:r>
            <a:endParaRPr sz="1800">
              <a:solidFill>
                <a:schemeClr val="dk2"/>
              </a:solidFill>
            </a:endParaRPr>
          </a:p>
          <a:p>
            <a:pPr indent="-342900" lvl="0" marL="457200" marR="0" rtl="0" algn="l">
              <a:lnSpc>
                <a:spcPct val="115000"/>
              </a:lnSpc>
              <a:spcBef>
                <a:spcPts val="0"/>
              </a:spcBef>
              <a:spcAft>
                <a:spcPts val="0"/>
              </a:spcAft>
              <a:buClr>
                <a:schemeClr val="dk2"/>
              </a:buClr>
              <a:buSzPts val="1800"/>
              <a:buChar char="●"/>
            </a:pPr>
            <a:r>
              <a:rPr lang="en-GB" sz="1800">
                <a:solidFill>
                  <a:schemeClr val="dk2"/>
                </a:solidFill>
              </a:rPr>
              <a:t>Look for places in the script where you may slow the pace at which you speak. For example, where there is a list of ideas or images.</a:t>
            </a:r>
            <a:endParaRPr sz="1800">
              <a:solidFill>
                <a:schemeClr val="dk2"/>
              </a:solidFill>
            </a:endParaRPr>
          </a:p>
          <a:p>
            <a:pPr indent="0" lvl="0" marL="0" marR="0" rtl="0" algn="l">
              <a:lnSpc>
                <a:spcPct val="115000"/>
              </a:lnSpc>
              <a:spcBef>
                <a:spcPts val="0"/>
              </a:spcBef>
              <a:spcAft>
                <a:spcPts val="0"/>
              </a:spcAft>
              <a:buClr>
                <a:srgbClr val="000000"/>
              </a:buClr>
              <a:buSzPts val="1702"/>
              <a:buFont typeface="Arial"/>
              <a:buNone/>
            </a:pPr>
            <a:r>
              <a:t/>
            </a:r>
            <a:endParaRPr b="0" i="0" sz="17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702"/>
              <a:buFont typeface="Arial"/>
              <a:buNone/>
            </a:pPr>
            <a:r>
              <a:rPr lang="en-GB" sz="1700">
                <a:solidFill>
                  <a:schemeClr val="dk2"/>
                </a:solidFill>
              </a:rPr>
              <a:t>Video link: </a:t>
            </a:r>
            <a:r>
              <a:rPr lang="en-GB" sz="1100" u="sng">
                <a:solidFill>
                  <a:srgbClr val="1155CC"/>
                </a:solidFill>
                <a:hlinkClick r:id="rId3">
                  <a:extLst>
                    <a:ext uri="{A12FA001-AC4F-418D-AE19-62706E023703}">
                      <ahyp:hlinkClr val="tx"/>
                    </a:ext>
                  </a:extLst>
                </a:hlinkClick>
              </a:rPr>
              <a:t>https://www.youtube.com/watch?v=rgnQ5a4jj7k</a:t>
            </a:r>
            <a:endParaRPr b="0" i="0" sz="1700" u="none" cap="none" strike="noStrike">
              <a:solidFill>
                <a:schemeClr val="dk2"/>
              </a:solidFill>
              <a:latin typeface="Arial"/>
              <a:ea typeface="Arial"/>
              <a:cs typeface="Arial"/>
              <a:sym typeface="Arial"/>
            </a:endParaRPr>
          </a:p>
        </p:txBody>
      </p:sp>
      <p:pic>
        <p:nvPicPr>
          <p:cNvPr id="114" name="Google Shape;114;g2cb7e2b5fd9_0_20"/>
          <p:cNvPicPr preferRelativeResize="0"/>
          <p:nvPr/>
        </p:nvPicPr>
        <p:blipFill rotWithShape="1">
          <a:blip r:embed="rId4">
            <a:alphaModFix/>
          </a:blip>
          <a:srcRect b="0" l="0" r="0" t="0"/>
          <a:stretch/>
        </p:blipFill>
        <p:spPr>
          <a:xfrm>
            <a:off x="8273923" y="1230253"/>
            <a:ext cx="524225" cy="544721"/>
          </a:xfrm>
          <a:prstGeom prst="rect">
            <a:avLst/>
          </a:prstGeom>
          <a:noFill/>
          <a:ln>
            <a:noFill/>
          </a:ln>
        </p:spPr>
      </p:pic>
      <p:pic>
        <p:nvPicPr>
          <p:cNvPr id="115" name="Google Shape;115;g2cb7e2b5fd9_0_20"/>
          <p:cNvPicPr preferRelativeResize="0"/>
          <p:nvPr/>
        </p:nvPicPr>
        <p:blipFill>
          <a:blip r:embed="rId5">
            <a:alphaModFix/>
          </a:blip>
          <a:stretch>
            <a:fillRect/>
          </a:stretch>
        </p:blipFill>
        <p:spPr>
          <a:xfrm>
            <a:off x="7719188" y="3877800"/>
            <a:ext cx="661459" cy="544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