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g8piVxs4KBxTTrb7AH5ZyscgBn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12A9450-9CE8-4C8F-B392-8E9C62A158D9}">
  <a:tblStyle styleId="{B12A9450-9CE8-4C8F-B392-8E9C62A158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Raleway-regular.fntdata"/><Relationship Id="rId14" Type="http://schemas.openxmlformats.org/officeDocument/2006/relationships/slide" Target="slides/slide8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19" Type="http://schemas.openxmlformats.org/officeDocument/2006/relationships/font" Target="fonts/Lato-regular.fntdata"/><Relationship Id="rId18" Type="http://schemas.openxmlformats.org/officeDocument/2006/relationships/font" Target="fonts/Raleway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d0ce4cfe3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2d0ce4cfe3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0ce4cfe38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g2d0ce4cfe38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0ce4cfe3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2d0ce4cfe3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d0ce4cfe38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g2d0ce4cfe38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d0ce4cfe3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g2d0ce4cfe3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93845807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c93845807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6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2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2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25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25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17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18"/>
          <p:cNvCxnSpPr/>
          <p:nvPr/>
        </p:nvCxnSpPr>
        <p:spPr>
          <a:xfrm>
            <a:off x="339800" y="187050"/>
            <a:ext cx="8382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" name="Google Shape;22;p18"/>
          <p:cNvCxnSpPr/>
          <p:nvPr/>
        </p:nvCxnSpPr>
        <p:spPr>
          <a:xfrm>
            <a:off x="308925" y="5044800"/>
            <a:ext cx="8412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" name="Google Shape;23;p18"/>
          <p:cNvSpPr txBox="1"/>
          <p:nvPr>
            <p:ph type="title"/>
          </p:nvPr>
        </p:nvSpPr>
        <p:spPr>
          <a:xfrm>
            <a:off x="339850" y="575950"/>
            <a:ext cx="83820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19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" name="Google Shape;28;p19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19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Google Shape;32;p2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2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20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22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" name="Google Shape;49;p2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" name="Google Shape;50;p23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" name="Google Shape;51;p23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24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2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24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/>
          <p:nvPr>
            <p:ph type="ctrTitle"/>
          </p:nvPr>
        </p:nvSpPr>
        <p:spPr>
          <a:xfrm>
            <a:off x="2500650" y="436875"/>
            <a:ext cx="6331500" cy="7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/>
              <a:t>Aotearoa Haerenga</a:t>
            </a:r>
            <a:endParaRPr b="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-GB" sz="3000"/>
              <a:t>New Zealand Adventure</a:t>
            </a:r>
            <a:endParaRPr sz="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t/>
            </a:r>
            <a:endParaRPr/>
          </a:p>
        </p:txBody>
      </p:sp>
      <p:sp>
        <p:nvSpPr>
          <p:cNvPr id="72" name="Google Shape;72;p1"/>
          <p:cNvSpPr txBox="1"/>
          <p:nvPr>
            <p:ph idx="1" type="subTitle"/>
          </p:nvPr>
        </p:nvSpPr>
        <p:spPr>
          <a:xfrm>
            <a:off x="2336550" y="2370375"/>
            <a:ext cx="63315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Concepts and language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 you will need to Understand.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3" name="Google Shape;7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1571" y="1851650"/>
            <a:ext cx="2893025" cy="277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25300" y="2975278"/>
            <a:ext cx="524225" cy="430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25300" y="3564775"/>
            <a:ext cx="524226" cy="43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07974" y="2500525"/>
            <a:ext cx="608339" cy="43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52400"/>
            <a:ext cx="10287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"/>
          <p:cNvSpPr txBox="1"/>
          <p:nvPr>
            <p:ph type="title"/>
          </p:nvPr>
        </p:nvSpPr>
        <p:spPr>
          <a:xfrm>
            <a:off x="319250" y="300450"/>
            <a:ext cx="6855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Language</a:t>
            </a:r>
            <a:endParaRPr/>
          </a:p>
        </p:txBody>
      </p:sp>
      <p:pic>
        <p:nvPicPr>
          <p:cNvPr id="83" name="Google Shape;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8675" y="698850"/>
            <a:ext cx="792500" cy="6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6"/>
          <p:cNvSpPr txBox="1"/>
          <p:nvPr/>
        </p:nvSpPr>
        <p:spPr>
          <a:xfrm>
            <a:off x="2362200" y="342925"/>
            <a:ext cx="6659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Here are some words you may come across in your research.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 the definitions in your own words.</a:t>
            </a:r>
            <a:endParaRPr sz="800"/>
          </a:p>
        </p:txBody>
      </p:sp>
      <p:graphicFrame>
        <p:nvGraphicFramePr>
          <p:cNvPr id="85" name="Google Shape;85;p6"/>
          <p:cNvGraphicFramePr/>
          <p:nvPr/>
        </p:nvGraphicFramePr>
        <p:xfrm>
          <a:off x="389800" y="130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{B12A9450-9CE8-4C8F-B392-8E9C62A158D9}</a:tableStyleId>
              </a:tblPr>
              <a:tblGrid>
                <a:gridCol w="2292625"/>
                <a:gridCol w="5915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Word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Definition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region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suburb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city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town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0ce4cfe38_0_7"/>
          <p:cNvSpPr txBox="1"/>
          <p:nvPr>
            <p:ph type="title"/>
          </p:nvPr>
        </p:nvSpPr>
        <p:spPr>
          <a:xfrm>
            <a:off x="319250" y="300450"/>
            <a:ext cx="6855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Language</a:t>
            </a:r>
            <a:endParaRPr/>
          </a:p>
        </p:txBody>
      </p:sp>
      <p:pic>
        <p:nvPicPr>
          <p:cNvPr id="91" name="Google Shape;91;g2d0ce4cfe38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8675" y="698850"/>
            <a:ext cx="792500" cy="6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2d0ce4cfe38_0_7"/>
          <p:cNvSpPr txBox="1"/>
          <p:nvPr/>
        </p:nvSpPr>
        <p:spPr>
          <a:xfrm>
            <a:off x="2362200" y="342925"/>
            <a:ext cx="6659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Here are some words you may come across in your research.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 the definitions in your own words.</a:t>
            </a:r>
            <a:endParaRPr sz="800"/>
          </a:p>
        </p:txBody>
      </p:sp>
      <p:graphicFrame>
        <p:nvGraphicFramePr>
          <p:cNvPr id="93" name="Google Shape;93;g2d0ce4cfe38_0_7"/>
          <p:cNvGraphicFramePr/>
          <p:nvPr/>
        </p:nvGraphicFramePr>
        <p:xfrm>
          <a:off x="389800" y="130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{B12A9450-9CE8-4C8F-B392-8E9C62A158D9}</a:tableStyleId>
              </a:tblPr>
              <a:tblGrid>
                <a:gridCol w="2292625"/>
                <a:gridCol w="5915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Word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Definition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geographical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man-made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natural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landmark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-GB">
                          <a:solidFill>
                            <a:schemeClr val="dk2"/>
                          </a:solidFill>
                        </a:rPr>
                        <a:t>conservation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d0ce4cfe38_0_14"/>
          <p:cNvSpPr txBox="1"/>
          <p:nvPr>
            <p:ph type="title"/>
          </p:nvPr>
        </p:nvSpPr>
        <p:spPr>
          <a:xfrm>
            <a:off x="319250" y="300450"/>
            <a:ext cx="6855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Language</a:t>
            </a:r>
            <a:endParaRPr/>
          </a:p>
        </p:txBody>
      </p:sp>
      <p:pic>
        <p:nvPicPr>
          <p:cNvPr id="99" name="Google Shape;99;g2d0ce4cfe38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8675" y="698850"/>
            <a:ext cx="792500" cy="6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d0ce4cfe38_0_14"/>
          <p:cNvSpPr txBox="1"/>
          <p:nvPr/>
        </p:nvSpPr>
        <p:spPr>
          <a:xfrm>
            <a:off x="2362200" y="342925"/>
            <a:ext cx="6659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Here are some words you may come across in your research.</a:t>
            </a:r>
            <a:endParaRPr sz="1800">
              <a:solidFill>
                <a:schemeClr val="dk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Give the definitions in your own words.</a:t>
            </a:r>
            <a:endParaRPr sz="800"/>
          </a:p>
        </p:txBody>
      </p:sp>
      <p:graphicFrame>
        <p:nvGraphicFramePr>
          <p:cNvPr id="101" name="Google Shape;101;g2d0ce4cfe38_0_14"/>
          <p:cNvGraphicFramePr/>
          <p:nvPr/>
        </p:nvGraphicFramePr>
        <p:xfrm>
          <a:off x="389800" y="130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{B12A9450-9CE8-4C8F-B392-8E9C62A158D9}</a:tableStyleId>
              </a:tblPr>
              <a:tblGrid>
                <a:gridCol w="2292625"/>
                <a:gridCol w="5915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Word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Definition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economic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recreation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industry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export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import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tourism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d0ce4cfe38_0_21"/>
          <p:cNvSpPr txBox="1"/>
          <p:nvPr>
            <p:ph type="title"/>
          </p:nvPr>
        </p:nvSpPr>
        <p:spPr>
          <a:xfrm>
            <a:off x="319250" y="300450"/>
            <a:ext cx="6855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Making links</a:t>
            </a:r>
            <a:endParaRPr/>
          </a:p>
        </p:txBody>
      </p:sp>
      <p:pic>
        <p:nvPicPr>
          <p:cNvPr id="107" name="Google Shape;107;g2d0ce4cfe38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8675" y="698850"/>
            <a:ext cx="792500" cy="6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d0ce4cfe38_0_21"/>
          <p:cNvSpPr txBox="1"/>
          <p:nvPr/>
        </p:nvSpPr>
        <p:spPr>
          <a:xfrm>
            <a:off x="2744800" y="342925"/>
            <a:ext cx="627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Explain the difference or link between the ideas/words below.</a:t>
            </a:r>
            <a:endParaRPr sz="800"/>
          </a:p>
        </p:txBody>
      </p:sp>
      <p:graphicFrame>
        <p:nvGraphicFramePr>
          <p:cNvPr id="109" name="Google Shape;109;g2d0ce4cfe38_0_21"/>
          <p:cNvGraphicFramePr/>
          <p:nvPr/>
        </p:nvGraphicFramePr>
        <p:xfrm>
          <a:off x="389800" y="130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{B12A9450-9CE8-4C8F-B392-8E9C62A158D9}</a:tableStyleId>
              </a:tblPr>
              <a:tblGrid>
                <a:gridCol w="2292625"/>
                <a:gridCol w="5915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Which is bigger?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Explanation - justify your thinking/give an example if you can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Region</a:t>
                      </a:r>
                      <a:r>
                        <a:rPr lang="en-GB"/>
                        <a:t> or suburb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City or town.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d0ce4cfe38_0_28"/>
          <p:cNvSpPr txBox="1"/>
          <p:nvPr>
            <p:ph type="title"/>
          </p:nvPr>
        </p:nvSpPr>
        <p:spPr>
          <a:xfrm>
            <a:off x="319250" y="300450"/>
            <a:ext cx="6855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Making links</a:t>
            </a:r>
            <a:endParaRPr/>
          </a:p>
        </p:txBody>
      </p:sp>
      <p:pic>
        <p:nvPicPr>
          <p:cNvPr id="115" name="Google Shape;115;g2d0ce4cfe38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8675" y="698850"/>
            <a:ext cx="792500" cy="6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2d0ce4cfe38_0_28"/>
          <p:cNvSpPr txBox="1"/>
          <p:nvPr/>
        </p:nvSpPr>
        <p:spPr>
          <a:xfrm>
            <a:off x="2744800" y="342925"/>
            <a:ext cx="627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Explain the difference or link between the ideas/words below.</a:t>
            </a:r>
            <a:endParaRPr sz="800"/>
          </a:p>
        </p:txBody>
      </p:sp>
      <p:graphicFrame>
        <p:nvGraphicFramePr>
          <p:cNvPr id="117" name="Google Shape;117;g2d0ce4cfe38_0_28"/>
          <p:cNvGraphicFramePr/>
          <p:nvPr/>
        </p:nvGraphicFramePr>
        <p:xfrm>
          <a:off x="389800" y="130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{B12A9450-9CE8-4C8F-B392-8E9C62A158D9}</a:tableStyleId>
              </a:tblPr>
              <a:tblGrid>
                <a:gridCol w="2292625"/>
                <a:gridCol w="5915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What’s the link?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Explanation - justify your thinking/give an example if you can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Export and import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Conservation and natural geographical landmarks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Economic and industry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d0ce4cfe38_0_35"/>
          <p:cNvSpPr txBox="1"/>
          <p:nvPr>
            <p:ph type="title"/>
          </p:nvPr>
        </p:nvSpPr>
        <p:spPr>
          <a:xfrm>
            <a:off x="319250" y="300450"/>
            <a:ext cx="68553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My glossary</a:t>
            </a:r>
            <a:endParaRPr/>
          </a:p>
        </p:txBody>
      </p:sp>
      <p:pic>
        <p:nvPicPr>
          <p:cNvPr id="123" name="Google Shape;123;g2d0ce4cfe38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8675" y="698850"/>
            <a:ext cx="792500" cy="6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2d0ce4cfe38_0_35"/>
          <p:cNvSpPr txBox="1"/>
          <p:nvPr/>
        </p:nvSpPr>
        <p:spPr>
          <a:xfrm>
            <a:off x="2744800" y="342925"/>
            <a:ext cx="6276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Record new or unfamiliar words as you do your research.  Give definitions in your own words.</a:t>
            </a:r>
            <a:endParaRPr sz="800"/>
          </a:p>
        </p:txBody>
      </p:sp>
      <p:graphicFrame>
        <p:nvGraphicFramePr>
          <p:cNvPr id="125" name="Google Shape;125;g2d0ce4cfe38_0_35"/>
          <p:cNvGraphicFramePr/>
          <p:nvPr/>
        </p:nvGraphicFramePr>
        <p:xfrm>
          <a:off x="389800" y="1302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{B12A9450-9CE8-4C8F-B392-8E9C62A158D9}</a:tableStyleId>
              </a:tblPr>
              <a:tblGrid>
                <a:gridCol w="2292625"/>
                <a:gridCol w="59150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Word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Definition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FD96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c938458071_0_10"/>
          <p:cNvSpPr txBox="1"/>
          <p:nvPr>
            <p:ph type="title"/>
          </p:nvPr>
        </p:nvSpPr>
        <p:spPr>
          <a:xfrm>
            <a:off x="339850" y="575950"/>
            <a:ext cx="8382000" cy="2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Hand in this first step.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The next step will be given to you as individuals to complete.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