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p:regular r:id="rId10"/>
      <p:bold r:id="rId11"/>
      <p:italic r:id="rId12"/>
      <p:boldItalic r:id="rId13"/>
    </p:embeddedFont>
    <p:embeddedFont>
      <p:font typeface="Merriweather"/>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erriweather-bold.fntdata"/><Relationship Id="rId14" Type="http://schemas.openxmlformats.org/officeDocument/2006/relationships/font" Target="fonts/Merriweather-regular.fntdata"/><Relationship Id="rId17" Type="http://schemas.openxmlformats.org/officeDocument/2006/relationships/font" Target="fonts/Merriweather-boldItalic.fntdata"/><Relationship Id="rId16"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d1df3ae37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d1df3ae37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d191710962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d191710962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d191710962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d191710962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www.youtube.com/watch?v=kIjqY34nWQw" TargetMode="External"/><Relationship Id="rId4" Type="http://schemas.openxmlformats.org/officeDocument/2006/relationships/image" Target="../media/image5.jpg"/><Relationship Id="rId5" Type="http://schemas.openxmlformats.org/officeDocument/2006/relationships/hyperlink" Target="http://www.youtube.com/watch?v=bgDFM9hN1po" TargetMode="External"/><Relationship Id="rId6" Type="http://schemas.openxmlformats.org/officeDocument/2006/relationships/image" Target="../media/image2.jpg"/><Relationship Id="rId7"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www.youtube.com/watch?v=FAHsvsgvMfk" TargetMode="Externa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C78D8"/>
        </a:solidFill>
      </p:bgPr>
    </p:bg>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to make a Paper Mache puppet</a:t>
            </a:r>
            <a:endParaRPr/>
          </a:p>
        </p:txBody>
      </p:sp>
      <p:sp>
        <p:nvSpPr>
          <p:cNvPr id="65" name="Google Shape;65;p13"/>
          <p:cNvSpPr txBox="1"/>
          <p:nvPr>
            <p:ph idx="1" type="subTitle"/>
          </p:nvPr>
        </p:nvSpPr>
        <p:spPr>
          <a:xfrm>
            <a:off x="742525" y="1456525"/>
            <a:ext cx="6455400" cy="1371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b="1" lang="en" sz="1800">
                <a:solidFill>
                  <a:schemeClr val="dk1"/>
                </a:solidFill>
              </a:rPr>
              <a:t>Watch the videos to help with what to do.</a:t>
            </a:r>
            <a:endParaRPr b="1" sz="1800">
              <a:solidFill>
                <a:schemeClr val="dk1"/>
              </a:solidFill>
            </a:endParaRPr>
          </a:p>
          <a:p>
            <a:pPr indent="0" lvl="0" marL="457200" rtl="0" algn="l">
              <a:spcBef>
                <a:spcPts val="0"/>
              </a:spcBef>
              <a:spcAft>
                <a:spcPts val="0"/>
              </a:spcAft>
              <a:buNone/>
            </a:pPr>
            <a:r>
              <a:t/>
            </a:r>
            <a:endParaRPr b="1" sz="1800">
              <a:solidFill>
                <a:schemeClr val="dk1"/>
              </a:solidFill>
            </a:endParaRPr>
          </a:p>
          <a:p>
            <a:pPr indent="-342900" lvl="0" marL="457200" rtl="0" algn="l">
              <a:spcBef>
                <a:spcPts val="0"/>
              </a:spcBef>
              <a:spcAft>
                <a:spcPts val="0"/>
              </a:spcAft>
              <a:buClr>
                <a:schemeClr val="dk1"/>
              </a:buClr>
              <a:buSzPts val="1800"/>
              <a:buChar char="●"/>
            </a:pPr>
            <a:r>
              <a:rPr b="1" lang="en" sz="1800">
                <a:solidFill>
                  <a:schemeClr val="dk1"/>
                </a:solidFill>
              </a:rPr>
              <a:t>Read through the expectations while working on this Visual Art project. </a:t>
            </a:r>
            <a:endParaRPr b="1" sz="1800">
              <a:solidFill>
                <a:schemeClr val="dk1"/>
              </a:solidFill>
            </a:endParaRPr>
          </a:p>
        </p:txBody>
      </p:sp>
      <p:pic>
        <p:nvPicPr>
          <p:cNvPr id="66" name="Google Shape;66;p13"/>
          <p:cNvPicPr preferRelativeResize="0"/>
          <p:nvPr/>
        </p:nvPicPr>
        <p:blipFill>
          <a:blip r:embed="rId3">
            <a:alphaModFix/>
          </a:blip>
          <a:stretch>
            <a:fillRect/>
          </a:stretch>
        </p:blipFill>
        <p:spPr>
          <a:xfrm>
            <a:off x="8131873" y="1780853"/>
            <a:ext cx="524225" cy="544721"/>
          </a:xfrm>
          <a:prstGeom prst="rect">
            <a:avLst/>
          </a:prstGeom>
          <a:noFill/>
          <a:ln>
            <a:noFill/>
          </a:ln>
        </p:spPr>
      </p:pic>
      <p:pic>
        <p:nvPicPr>
          <p:cNvPr id="67" name="Google Shape;67;p13"/>
          <p:cNvPicPr preferRelativeResize="0"/>
          <p:nvPr/>
        </p:nvPicPr>
        <p:blipFill>
          <a:blip r:embed="rId4">
            <a:alphaModFix/>
          </a:blip>
          <a:stretch>
            <a:fillRect/>
          </a:stretch>
        </p:blipFill>
        <p:spPr>
          <a:xfrm>
            <a:off x="152400" y="152400"/>
            <a:ext cx="1028700" cy="3429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C78D8"/>
        </a:solidFill>
      </p:bgPr>
    </p:bg>
    <p:spTree>
      <p:nvGrpSpPr>
        <p:cNvPr id="71" name="Shape 71"/>
        <p:cNvGrpSpPr/>
        <p:nvPr/>
      </p:nvGrpSpPr>
      <p:grpSpPr>
        <a:xfrm>
          <a:off x="0" y="0"/>
          <a:ext cx="0" cy="0"/>
          <a:chOff x="0" y="0"/>
          <a:chExt cx="0" cy="0"/>
        </a:xfrm>
      </p:grpSpPr>
      <p:sp>
        <p:nvSpPr>
          <p:cNvPr id="72" name="Google Shape;72;p14"/>
          <p:cNvSpPr txBox="1"/>
          <p:nvPr>
            <p:ph type="ctrTitle"/>
          </p:nvPr>
        </p:nvSpPr>
        <p:spPr>
          <a:xfrm>
            <a:off x="311700" y="539725"/>
            <a:ext cx="8520600" cy="74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Expectations</a:t>
            </a:r>
            <a:endParaRPr/>
          </a:p>
        </p:txBody>
      </p:sp>
      <p:sp>
        <p:nvSpPr>
          <p:cNvPr id="73" name="Google Shape;73;p14"/>
          <p:cNvSpPr txBox="1"/>
          <p:nvPr>
            <p:ph idx="1" type="subTitle"/>
          </p:nvPr>
        </p:nvSpPr>
        <p:spPr>
          <a:xfrm>
            <a:off x="575475" y="1333425"/>
            <a:ext cx="7326000" cy="2057400"/>
          </a:xfrm>
          <a:prstGeom prst="rect">
            <a:avLst/>
          </a:prstGeom>
        </p:spPr>
        <p:txBody>
          <a:bodyPr anchorCtr="0" anchor="t" bIns="91425" lIns="91425" spcFirstLastPara="1" rIns="91425" wrap="square" tIns="91425">
            <a:noAutofit/>
          </a:bodyPr>
          <a:lstStyle/>
          <a:p>
            <a:pPr indent="-361950" lvl="0" marL="457200" rtl="0" algn="l">
              <a:lnSpc>
                <a:spcPct val="80000"/>
              </a:lnSpc>
              <a:spcBef>
                <a:spcPts val="0"/>
              </a:spcBef>
              <a:spcAft>
                <a:spcPts val="0"/>
              </a:spcAft>
              <a:buClr>
                <a:schemeClr val="dk1"/>
              </a:buClr>
              <a:buSzPts val="2100"/>
              <a:buChar char="●"/>
            </a:pPr>
            <a:r>
              <a:rPr b="1" lang="en" sz="2100">
                <a:solidFill>
                  <a:schemeClr val="dk1"/>
                </a:solidFill>
              </a:rPr>
              <a:t>Talking quietly while to you work is okay.</a:t>
            </a:r>
            <a:endParaRPr b="1" sz="2100">
              <a:solidFill>
                <a:schemeClr val="dk1"/>
              </a:solidFill>
            </a:endParaRPr>
          </a:p>
          <a:p>
            <a:pPr indent="0" lvl="0" marL="0" rtl="0" algn="l">
              <a:lnSpc>
                <a:spcPct val="80000"/>
              </a:lnSpc>
              <a:spcBef>
                <a:spcPts val="0"/>
              </a:spcBef>
              <a:spcAft>
                <a:spcPts val="0"/>
              </a:spcAft>
              <a:buNone/>
            </a:pPr>
            <a:r>
              <a:t/>
            </a:r>
            <a:endParaRPr b="1" sz="2100">
              <a:solidFill>
                <a:schemeClr val="dk1"/>
              </a:solidFill>
            </a:endParaRPr>
          </a:p>
          <a:p>
            <a:pPr indent="-361950" lvl="0" marL="457200" rtl="0" algn="l">
              <a:lnSpc>
                <a:spcPct val="80000"/>
              </a:lnSpc>
              <a:spcBef>
                <a:spcPts val="0"/>
              </a:spcBef>
              <a:spcAft>
                <a:spcPts val="0"/>
              </a:spcAft>
              <a:buClr>
                <a:schemeClr val="dk1"/>
              </a:buClr>
              <a:buSzPts val="2100"/>
              <a:buChar char="●"/>
            </a:pPr>
            <a:r>
              <a:rPr b="1" lang="en" sz="2100">
                <a:solidFill>
                  <a:schemeClr val="dk1"/>
                </a:solidFill>
              </a:rPr>
              <a:t>Use materials with care, only take what you need.</a:t>
            </a:r>
            <a:endParaRPr b="1" sz="2100">
              <a:solidFill>
                <a:schemeClr val="dk1"/>
              </a:solidFill>
            </a:endParaRPr>
          </a:p>
          <a:p>
            <a:pPr indent="0" lvl="0" marL="457200" rtl="0" algn="l">
              <a:lnSpc>
                <a:spcPct val="80000"/>
              </a:lnSpc>
              <a:spcBef>
                <a:spcPts val="0"/>
              </a:spcBef>
              <a:spcAft>
                <a:spcPts val="0"/>
              </a:spcAft>
              <a:buNone/>
            </a:pPr>
            <a:r>
              <a:t/>
            </a:r>
            <a:endParaRPr b="1" sz="2100">
              <a:solidFill>
                <a:schemeClr val="dk1"/>
              </a:solidFill>
            </a:endParaRPr>
          </a:p>
          <a:p>
            <a:pPr indent="-361950" lvl="0" marL="457200" rtl="0" algn="l">
              <a:lnSpc>
                <a:spcPct val="80000"/>
              </a:lnSpc>
              <a:spcBef>
                <a:spcPts val="0"/>
              </a:spcBef>
              <a:spcAft>
                <a:spcPts val="0"/>
              </a:spcAft>
              <a:buClr>
                <a:schemeClr val="dk1"/>
              </a:buClr>
              <a:buSzPts val="2100"/>
              <a:buChar char="●"/>
            </a:pPr>
            <a:r>
              <a:rPr b="1" lang="en" sz="2100">
                <a:solidFill>
                  <a:schemeClr val="dk1"/>
                </a:solidFill>
              </a:rPr>
              <a:t>Clean up your materials and any mess you and your group or friends have made.</a:t>
            </a:r>
            <a:endParaRPr b="1" sz="2100">
              <a:solidFill>
                <a:schemeClr val="dk1"/>
              </a:solidFill>
            </a:endParaRPr>
          </a:p>
          <a:p>
            <a:pPr indent="0" lvl="0" marL="457200" rtl="0" algn="l">
              <a:lnSpc>
                <a:spcPct val="80000"/>
              </a:lnSpc>
              <a:spcBef>
                <a:spcPts val="0"/>
              </a:spcBef>
              <a:spcAft>
                <a:spcPts val="0"/>
              </a:spcAft>
              <a:buNone/>
            </a:pPr>
            <a:r>
              <a:t/>
            </a:r>
            <a:endParaRPr b="1" sz="2100">
              <a:solidFill>
                <a:schemeClr val="dk1"/>
              </a:solidFill>
            </a:endParaRPr>
          </a:p>
          <a:p>
            <a:pPr indent="-361950" lvl="0" marL="457200" rtl="0" algn="l">
              <a:lnSpc>
                <a:spcPct val="80000"/>
              </a:lnSpc>
              <a:spcBef>
                <a:spcPts val="0"/>
              </a:spcBef>
              <a:spcAft>
                <a:spcPts val="0"/>
              </a:spcAft>
              <a:buClr>
                <a:schemeClr val="dk1"/>
              </a:buClr>
              <a:buSzPts val="2100"/>
              <a:buChar char="●"/>
            </a:pPr>
            <a:r>
              <a:rPr b="1" lang="en" sz="2100">
                <a:solidFill>
                  <a:schemeClr val="dk1"/>
                </a:solidFill>
              </a:rPr>
              <a:t>Place your work away carefully, taking care not to touch other </a:t>
            </a:r>
            <a:r>
              <a:rPr b="1" lang="en" sz="2100">
                <a:solidFill>
                  <a:schemeClr val="dk1"/>
                </a:solidFill>
              </a:rPr>
              <a:t>people's</a:t>
            </a:r>
            <a:r>
              <a:rPr b="1" lang="en" sz="2100">
                <a:solidFill>
                  <a:schemeClr val="dk1"/>
                </a:solidFill>
              </a:rPr>
              <a:t> work.</a:t>
            </a:r>
            <a:endParaRPr b="1" sz="2100">
              <a:solidFill>
                <a:schemeClr val="dk1"/>
              </a:solidFill>
            </a:endParaRPr>
          </a:p>
        </p:txBody>
      </p:sp>
      <p:pic>
        <p:nvPicPr>
          <p:cNvPr id="74" name="Google Shape;74;p14"/>
          <p:cNvPicPr preferRelativeResize="0"/>
          <p:nvPr/>
        </p:nvPicPr>
        <p:blipFill>
          <a:blip r:embed="rId3">
            <a:alphaModFix/>
          </a:blip>
          <a:stretch>
            <a:fillRect/>
          </a:stretch>
        </p:blipFill>
        <p:spPr>
          <a:xfrm>
            <a:off x="8131873" y="1780853"/>
            <a:ext cx="524225" cy="54472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C78D8"/>
        </a:solidFill>
      </p:bgPr>
    </p:bg>
    <p:spTree>
      <p:nvGrpSpPr>
        <p:cNvPr id="78" name="Shape 78"/>
        <p:cNvGrpSpPr/>
        <p:nvPr/>
      </p:nvGrpSpPr>
      <p:grpSpPr>
        <a:xfrm>
          <a:off x="0" y="0"/>
          <a:ext cx="0" cy="0"/>
          <a:chOff x="0" y="0"/>
          <a:chExt cx="0" cy="0"/>
        </a:xfrm>
      </p:grpSpPr>
      <p:sp>
        <p:nvSpPr>
          <p:cNvPr id="79" name="Google Shape;79;p15"/>
          <p:cNvSpPr txBox="1"/>
          <p:nvPr>
            <p:ph type="ctrTitle"/>
          </p:nvPr>
        </p:nvSpPr>
        <p:spPr>
          <a:xfrm>
            <a:off x="311700" y="539725"/>
            <a:ext cx="8520600" cy="74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Videos </a:t>
            </a:r>
            <a:endParaRPr/>
          </a:p>
        </p:txBody>
      </p:sp>
      <p:pic>
        <p:nvPicPr>
          <p:cNvPr descr="How to make papier mâché puppets with ecological materials, repurposed non-bleached, non-chemical paper food bags, and a home-made paste (glue) of flour and water. If you are keeping the flour paste for any length of time you can add a couple of drops of Essential oil of Tea Tree or Clove to the mix. Do not put on more than three layers of paper on at once. We actually only put on three layers in total.&#10;How to make the flour paste:&#10;125ml white flour&#10;500 ml water&#10;Mix ingredients together in pan until smooth. Place the pan on a medium heat and cook the mixture, stirring continuously until it boils. The mix should be thick and creamy. Boil for 10 seconds, keep stirring, then empty into a glass or plastic container. Leave to cool and lift of skin which forms on top and compost. Cover with a lid and keep in a cool place.&#10;Public Domain Music from Nowick Gray and Eugene Neptune, GreenEarthForever: http://archive.org/details/Nimba&#10;Comment fabriquer des marionnettes en papier mâché avec des matériaux écologiques, les sacs en papier écrus, non-chimiques de récup et de la colle maison de farine et d'eau. Si vous voulez garder la colle de farine pour longtemps, vous pouvez ajouter quelques gouttes d'huile essentielle de Tea tree ou de clou de girofle au mélange.&#10;Comment faire de la colle de farine:&#10;125ml farine blanche&#10;500 ml d'eau&#10;Mélanger les ingrédients dans une casserole jusqu'à consistance lisse. Placez la casserole sur un feu moyen et cuire le mélange en remuant constamment jusqu'à ébullition. Le mélange doit être épais et crémeux. Faire bouillir pendant 10 secondes, continuez à remuer, puis vider dans un récipient en verre ou en plastique. Laisser refroidir et retirer la peau qui se forme sur le dessus de la colle - vous pouvez composter cela. Couvrir avec un couvercle et conserver dans un endroit frais.&#10;Cómo hacer títeres de papel maché con materiales ecológicos, reutilizados no blanqueados, no químicos bolsas de comida de papel y un pegamento de fabricación casera de harina y agua. Si desea mantener la cola de harina para cualquier longitud de tiempo que puede añadir un par de gotas de aceite esencial de árbol de té o de clavo a la mezcla.&#10;Cómo hacer la cola de harina&#10;Harina blanca 125ml&#10;500 ml de agua&#10;Combine los ingredientes en una cacerola hasta que esté suave. Coloque la cacerola a fuego medio y cocine la mezcla, revolviendo constantemente hasta que hierva. La mezcla debe ser espesa y cremosa. Hervir durante 10 segundos, continúe revolviendo, a continuación, vierta en un frasco de vidrio o plástico. Dejar enfriar y retirar la piel que se forma en la parte superior de la cola de harina - puede compost. Cubra con una tapa y guárdela en un lugar fresco." id="80" name="Google Shape;80;p15" title="How to make papier mâché puppet heads ecologically. Marionnettes écologiques.Títeres ecológicos">
            <a:hlinkClick r:id="rId3"/>
          </p:cNvPr>
          <p:cNvPicPr preferRelativeResize="0"/>
          <p:nvPr/>
        </p:nvPicPr>
        <p:blipFill>
          <a:blip r:embed="rId4">
            <a:alphaModFix/>
          </a:blip>
          <a:stretch>
            <a:fillRect/>
          </a:stretch>
        </p:blipFill>
        <p:spPr>
          <a:xfrm>
            <a:off x="542175" y="1412600"/>
            <a:ext cx="3880350" cy="2182700"/>
          </a:xfrm>
          <a:prstGeom prst="rect">
            <a:avLst/>
          </a:prstGeom>
          <a:noFill/>
          <a:ln>
            <a:noFill/>
          </a:ln>
        </p:spPr>
      </p:pic>
      <p:pic>
        <p:nvPicPr>
          <p:cNvPr descr="This video takes you through the steps on how to create a basic hand puppet body using felt and very simple tips on how to sew. (Created for a 6th grade Art class demonstration.)" id="81" name="Google Shape;81;p15" title="How to Sew a Hand Puppet Body">
            <a:hlinkClick r:id="rId5"/>
          </p:cNvPr>
          <p:cNvPicPr preferRelativeResize="0"/>
          <p:nvPr/>
        </p:nvPicPr>
        <p:blipFill>
          <a:blip r:embed="rId6">
            <a:alphaModFix/>
          </a:blip>
          <a:stretch>
            <a:fillRect/>
          </a:stretch>
        </p:blipFill>
        <p:spPr>
          <a:xfrm>
            <a:off x="4951936" y="1412600"/>
            <a:ext cx="3880364" cy="2182700"/>
          </a:xfrm>
          <a:prstGeom prst="rect">
            <a:avLst/>
          </a:prstGeom>
          <a:noFill/>
          <a:ln>
            <a:noFill/>
          </a:ln>
        </p:spPr>
      </p:pic>
      <p:sp>
        <p:nvSpPr>
          <p:cNvPr id="82" name="Google Shape;82;p15"/>
          <p:cNvSpPr txBox="1"/>
          <p:nvPr/>
        </p:nvSpPr>
        <p:spPr>
          <a:xfrm>
            <a:off x="1087325" y="3918450"/>
            <a:ext cx="2734500" cy="69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300">
                <a:solidFill>
                  <a:schemeClr val="dk1"/>
                </a:solidFill>
                <a:latin typeface="Roboto"/>
                <a:ea typeface="Roboto"/>
                <a:cs typeface="Roboto"/>
                <a:sym typeface="Roboto"/>
              </a:rPr>
              <a:t>How to make a paper mache puppet using a balloon.</a:t>
            </a:r>
            <a:endParaRPr b="1" sz="1300">
              <a:solidFill>
                <a:schemeClr val="dk1"/>
              </a:solidFill>
              <a:latin typeface="Roboto"/>
              <a:ea typeface="Roboto"/>
              <a:cs typeface="Roboto"/>
              <a:sym typeface="Roboto"/>
            </a:endParaRPr>
          </a:p>
        </p:txBody>
      </p:sp>
      <p:sp>
        <p:nvSpPr>
          <p:cNvPr id="83" name="Google Shape;83;p15"/>
          <p:cNvSpPr txBox="1"/>
          <p:nvPr/>
        </p:nvSpPr>
        <p:spPr>
          <a:xfrm>
            <a:off x="5524863" y="3918450"/>
            <a:ext cx="2734500" cy="69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300">
                <a:solidFill>
                  <a:schemeClr val="dk1"/>
                </a:solidFill>
                <a:latin typeface="Roboto"/>
                <a:ea typeface="Roboto"/>
                <a:cs typeface="Roboto"/>
                <a:sym typeface="Roboto"/>
              </a:rPr>
              <a:t>How to make the body for a hand puppet.</a:t>
            </a:r>
            <a:endParaRPr b="1" sz="1300">
              <a:solidFill>
                <a:schemeClr val="dk1"/>
              </a:solidFill>
              <a:latin typeface="Roboto"/>
              <a:ea typeface="Roboto"/>
              <a:cs typeface="Roboto"/>
              <a:sym typeface="Roboto"/>
            </a:endParaRPr>
          </a:p>
        </p:txBody>
      </p:sp>
      <p:pic>
        <p:nvPicPr>
          <p:cNvPr id="84" name="Google Shape;84;p15"/>
          <p:cNvPicPr preferRelativeResize="0"/>
          <p:nvPr/>
        </p:nvPicPr>
        <p:blipFill>
          <a:blip r:embed="rId7">
            <a:alphaModFix/>
          </a:blip>
          <a:stretch>
            <a:fillRect/>
          </a:stretch>
        </p:blipFill>
        <p:spPr>
          <a:xfrm>
            <a:off x="4342613" y="3918450"/>
            <a:ext cx="661459" cy="5447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C78D8"/>
        </a:solidFill>
      </p:bgPr>
    </p:bg>
    <p:spTree>
      <p:nvGrpSpPr>
        <p:cNvPr id="88" name="Shape 88"/>
        <p:cNvGrpSpPr/>
        <p:nvPr/>
      </p:nvGrpSpPr>
      <p:grpSpPr>
        <a:xfrm>
          <a:off x="0" y="0"/>
          <a:ext cx="0" cy="0"/>
          <a:chOff x="0" y="0"/>
          <a:chExt cx="0" cy="0"/>
        </a:xfrm>
      </p:grpSpPr>
      <p:sp>
        <p:nvSpPr>
          <p:cNvPr id="89" name="Google Shape;89;p16"/>
          <p:cNvSpPr txBox="1"/>
          <p:nvPr>
            <p:ph type="ctrTitle"/>
          </p:nvPr>
        </p:nvSpPr>
        <p:spPr>
          <a:xfrm>
            <a:off x="311700" y="539725"/>
            <a:ext cx="8520600" cy="74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Videos </a:t>
            </a:r>
            <a:endParaRPr/>
          </a:p>
        </p:txBody>
      </p:sp>
      <p:sp>
        <p:nvSpPr>
          <p:cNvPr id="90" name="Google Shape;90;p16"/>
          <p:cNvSpPr txBox="1"/>
          <p:nvPr/>
        </p:nvSpPr>
        <p:spPr>
          <a:xfrm>
            <a:off x="1087325" y="3918450"/>
            <a:ext cx="2734500" cy="69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300">
                <a:solidFill>
                  <a:schemeClr val="dk1"/>
                </a:solidFill>
                <a:latin typeface="Roboto"/>
                <a:ea typeface="Roboto"/>
                <a:cs typeface="Roboto"/>
                <a:sym typeface="Roboto"/>
              </a:rPr>
              <a:t>How to make a puppet using a small box.</a:t>
            </a:r>
            <a:endParaRPr b="1" sz="1300">
              <a:solidFill>
                <a:schemeClr val="dk1"/>
              </a:solidFill>
              <a:latin typeface="Roboto"/>
              <a:ea typeface="Roboto"/>
              <a:cs typeface="Roboto"/>
              <a:sym typeface="Roboto"/>
            </a:endParaRPr>
          </a:p>
        </p:txBody>
      </p:sp>
      <p:sp>
        <p:nvSpPr>
          <p:cNvPr id="91" name="Google Shape;91;p16"/>
          <p:cNvSpPr txBox="1"/>
          <p:nvPr/>
        </p:nvSpPr>
        <p:spPr>
          <a:xfrm>
            <a:off x="5524863" y="3918450"/>
            <a:ext cx="2734500" cy="69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300">
                <a:solidFill>
                  <a:schemeClr val="dk1"/>
                </a:solidFill>
                <a:latin typeface="Roboto"/>
                <a:ea typeface="Roboto"/>
                <a:cs typeface="Roboto"/>
                <a:sym typeface="Roboto"/>
              </a:rPr>
              <a:t>How to make a </a:t>
            </a:r>
            <a:r>
              <a:rPr b="1" lang="en" sz="1300">
                <a:solidFill>
                  <a:schemeClr val="dk1"/>
                </a:solidFill>
                <a:latin typeface="Roboto"/>
                <a:ea typeface="Roboto"/>
                <a:cs typeface="Roboto"/>
                <a:sym typeface="Roboto"/>
              </a:rPr>
              <a:t>puppet</a:t>
            </a:r>
            <a:r>
              <a:rPr b="1" lang="en" sz="1300">
                <a:solidFill>
                  <a:schemeClr val="dk1"/>
                </a:solidFill>
                <a:latin typeface="Roboto"/>
                <a:ea typeface="Roboto"/>
                <a:cs typeface="Roboto"/>
                <a:sym typeface="Roboto"/>
              </a:rPr>
              <a:t> from a plastic milk bottle.</a:t>
            </a:r>
            <a:endParaRPr b="1" sz="1300">
              <a:solidFill>
                <a:schemeClr val="dk1"/>
              </a:solidFill>
              <a:latin typeface="Roboto"/>
              <a:ea typeface="Roboto"/>
              <a:cs typeface="Roboto"/>
              <a:sym typeface="Roboto"/>
            </a:endParaRPr>
          </a:p>
        </p:txBody>
      </p:sp>
      <p:pic>
        <p:nvPicPr>
          <p:cNvPr descr="#Puppet #Crafts #Shoebox&#10;&#10;Today we are going to use a shoebox to make an awesome puppet!!!&#10;&#10;Find more fun projects at&#10;https://PuppetNerd.com/&#10;&#10;Join the Facebook Group! &quot;Kreutinger Puppets - Tutorial Q&amp;A&quot;&#10;https://www.facebook.com/groups/1514504458635063/&#10;&#10;Also, check out the “Puppet Tears Podcast”&#10;In the podcast, we talk to assorts of puppeteers and puppet builders from the industry. We talk about on puppetry from tips on building puppets to the business side. &#10;https://www.youtube.com/playlist?list=PLeYjVOvIFYr9J5vFgNO3XUMO6F0COLaXj&#10;&#10;LET'S CONNECT!&#10;-- https://www.facebook.com/KreutingerPuppets/&#10;-- https://www.instagram.com/adamkreutinger&#10;-- https://twitter.com/AdamKreutinger&#10;&#10;Foam:&#10;www.foamonline.com&#10;Cube &amp; Rectangular &#10;Foam Type: Dry Fast (2.15 lb)&#10;Firmness: Medium&#10;Length: 24 inches&#10;Width: 48 inches&#10;Height: 1 inch&#10;&#10;About the channel~&#10;I am a maker/performer. I primarily work on projects using puppetry but I also do projects that are fashion design, cosplay, costuming, set building, and much more. On this channel, I have building videos, Shop Tips, time-lapse build etc.&#10;&#10;SUBSCRIBE!&#10;https://www.youtube.com/user/Kreuam28?sub_confirmation=1&#10;&#10;If you're a maker or puppeteer yourself and you have ideas of what you would like to see on this channel please comment below. I'd love to have you subscribe and join us!&#10;&#10;FREE PATTERNS: &quot;Puppet Building&quot; http://www.adamkreutinger.com/&#10;&#10;MY CAMERA GEAR!&#10;Vlog Camera- Canon 80D:&#10;http://amzn.to/2rXB8wk&#10;&#10;On the Road Vlog Camera- G7 X Mark II&#10;http://amzn.to/2zftOPC&#10;&#10;Camera for Film Work- Canon 5D Mark III&#10;http://amzn.to/2seOWWi&#10; &#10;Wide angle lens- Canon EF-S 10-22mm:&#10;http://amzn.to/2rMDY8U&#10;&#10;Favorite lens: Canon 50mm 1.2:&#10;http://amzn.to/2rhodn6&#10;&#10;Mid Range Lens- Canon 24-70 2.8:&#10;http://amzn.to/2rhvTpl&#10;&#10;Main Mic- Rode VideoMicPro:&#10;http://amzn.to/2rXEHCJ&#10;&#10;Backup Mic:&#10;http://amzn.to/2s8XTzR&#10;&#10;The BEST Tripod:&#10;http://amzn.to/2rhkTsd&#10;&#10;Time-lapse and POV Camera- GOPRO Hero5 Black:&#10;http://amzn.to/2spjogb &#10;&#10;Recommended Camera starter kit:&#10;http://amzn.to/2r5E6O9&#10;&#10;Music by Kevin MacLeod" id="92" name="Google Shape;92;p16" title="How to Make a Shoebox Puppet!">
            <a:hlinkClick r:id="rId3"/>
          </p:cNvPr>
          <p:cNvPicPr preferRelativeResize="0"/>
          <p:nvPr/>
        </p:nvPicPr>
        <p:blipFill>
          <a:blip r:embed="rId4">
            <a:alphaModFix/>
          </a:blip>
          <a:stretch>
            <a:fillRect/>
          </a:stretch>
        </p:blipFill>
        <p:spPr>
          <a:xfrm>
            <a:off x="392688" y="1439775"/>
            <a:ext cx="4123778" cy="23196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