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Patua One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8D05409-356C-49CA-9549-13C8517E6965}">
  <a:tblStyle styleId="{48D05409-356C-49CA-9549-13C8517E696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PatuaOne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cec00978a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cec00978a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cec00978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cec00978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cec00978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cec00978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cec00978a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cec00978a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cec00978a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cec00978a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cec00978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cec00978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cec00978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cec00978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cec00978a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cec00978a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e4f39699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e4f39699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58781" t="0"/>
          <a:stretch/>
        </p:blipFill>
        <p:spPr>
          <a:xfrm>
            <a:off x="142125" y="126700"/>
            <a:ext cx="2821000" cy="4838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21624" y="4669000"/>
            <a:ext cx="1075099" cy="3583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579725" y="301450"/>
            <a:ext cx="5117700" cy="10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Name: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My completed mask.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3" name="Google Shape;123;p22"/>
          <p:cNvSpPr/>
          <p:nvPr/>
        </p:nvSpPr>
        <p:spPr>
          <a:xfrm>
            <a:off x="2457661" y="326525"/>
            <a:ext cx="4228680" cy="4939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Reflection</a:t>
            </a:r>
          </a:p>
        </p:txBody>
      </p:sp>
      <p:sp>
        <p:nvSpPr>
          <p:cNvPr id="124" name="Google Shape;124;p22"/>
          <p:cNvSpPr txBox="1"/>
          <p:nvPr/>
        </p:nvSpPr>
        <p:spPr>
          <a:xfrm>
            <a:off x="368250" y="898125"/>
            <a:ext cx="8367000" cy="30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do you feel about the final product and the process you went through to create your mask?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</a:t>
            </a:r>
            <a:r>
              <a:rPr lang="en-GB"/>
              <a:t> would you have done differently?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792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This project requires you to </a:t>
            </a:r>
            <a:r>
              <a:rPr b="1" lang="en-GB"/>
              <a:t>resea</a:t>
            </a:r>
            <a:r>
              <a:rPr b="1" lang="en-GB"/>
              <a:t>rch, design and create </a:t>
            </a:r>
            <a:r>
              <a:rPr lang="en-GB"/>
              <a:t>a mask that reflects a character from a fairytale, fable, myth or legend.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You are not to choose characters from movies, comic books or television programmes.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You can work with someone else to gather and share ideas but the final design is your own creation.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Follow and complete the slides to help you plan and complete this project.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3043400" y="237377"/>
            <a:ext cx="3057204" cy="4494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The task</a:t>
            </a: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926375"/>
            <a:ext cx="8520600" cy="40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Research and answer the question below in your own words.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Use annotated images to help explain your understanding.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Complete a Bibliography as you go.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(record the websites you gather information from on the Bibliography slide provided.)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Add in extra slides as you go if you need them.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You can wipe this slide clean and use this if you wish.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Patua One"/>
                <a:ea typeface="Patua One"/>
                <a:cs typeface="Patua One"/>
                <a:sym typeface="Patua One"/>
              </a:rPr>
              <a:t>What is the purpose and origin of masks in Drama?</a:t>
            </a:r>
            <a:endParaRPr sz="2400">
              <a:solidFill>
                <a:srgbClr val="1155CC"/>
              </a:solidFill>
              <a:latin typeface="Patua One"/>
              <a:ea typeface="Patua One"/>
              <a:cs typeface="Patua One"/>
              <a:sym typeface="Patua One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2974375" y="196925"/>
            <a:ext cx="3195250" cy="5618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Research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229500" y="1322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/>
              <a:t>Title:								</a:t>
            </a:r>
            <a:r>
              <a:rPr b="1" lang="en-GB" sz="1000"/>
              <a:t>Country of origin:</a:t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1000"/>
              <a:t>Characters:</a:t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1000"/>
              <a:t>Summary of story:</a:t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1000"/>
              <a:t>What was the purpose of the fairytale, myth or legend?</a:t>
            </a:r>
            <a:endParaRPr b="1" sz="1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-GB" sz="1000"/>
              <a:t>Who is the character you have selected: (explain a little bit about them)</a:t>
            </a:r>
            <a:endParaRPr b="1" sz="1000"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420400" y="189300"/>
            <a:ext cx="8206329" cy="5342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Selecting a Fairytale, Fable, Myth or Legend</a:t>
            </a:r>
          </a:p>
        </p:txBody>
      </p:sp>
      <p:sp>
        <p:nvSpPr>
          <p:cNvPr id="78" name="Google Shape;78;p16"/>
          <p:cNvSpPr txBox="1"/>
          <p:nvPr/>
        </p:nvSpPr>
        <p:spPr>
          <a:xfrm>
            <a:off x="2091775" y="679550"/>
            <a:ext cx="4655400" cy="3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2"/>
                </a:solidFill>
              </a:rPr>
              <a:t>The fairytale, fable, myth or legend you select can come from any culture. </a:t>
            </a:r>
            <a:endParaRPr sz="11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2"/>
                </a:solidFill>
              </a:rPr>
              <a:t>Once you have read your fairytale, myth or legend complete the following tasks to demonstrate your understanding. 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1942500" y="160725"/>
            <a:ext cx="5259001" cy="5055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Starting ideas</a:t>
            </a:r>
          </a:p>
        </p:txBody>
      </p:sp>
      <p:graphicFrame>
        <p:nvGraphicFramePr>
          <p:cNvPr id="85" name="Google Shape;85;p17"/>
          <p:cNvGraphicFramePr/>
          <p:nvPr/>
        </p:nvGraphicFramePr>
        <p:xfrm>
          <a:off x="901100" y="1342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{48D05409-356C-49CA-9549-13C8517E6965}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Unusual</a:t>
                      </a:r>
                      <a:r>
                        <a:rPr b="1" lang="en-GB"/>
                        <a:t> features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Things they do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People</a:t>
                      </a:r>
                      <a:r>
                        <a:rPr b="1" lang="en-GB"/>
                        <a:t> they are connected to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Interesting ideas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Is this character in any other stories? </a:t>
                      </a:r>
                      <a:endParaRPr b="1" sz="1200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What do you imagine them looking like?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  <p:sp>
        <p:nvSpPr>
          <p:cNvPr id="86" name="Google Shape;86;p17"/>
          <p:cNvSpPr txBox="1"/>
          <p:nvPr/>
        </p:nvSpPr>
        <p:spPr>
          <a:xfrm>
            <a:off x="2202650" y="666275"/>
            <a:ext cx="4799100" cy="5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dk2"/>
                </a:solidFill>
              </a:rPr>
              <a:t>Try listing ideas you got from the story about the character.</a:t>
            </a:r>
            <a:endParaRPr b="1" sz="11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dk2"/>
                </a:solidFill>
              </a:rPr>
              <a:t>Then do some research to see what else you can find out.</a:t>
            </a:r>
            <a:endParaRPr b="1" sz="11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dk2"/>
                </a:solidFill>
              </a:rPr>
              <a:t> </a:t>
            </a:r>
            <a:endParaRPr b="1"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782525"/>
            <a:ext cx="8520600" cy="73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1400"/>
              <a:t>Using </a:t>
            </a:r>
            <a:r>
              <a:rPr b="1" lang="en-GB" sz="1400"/>
              <a:t>the ideas you listed on slide 5, go searching for different images that support these ideas. Copy, paste and annotate these pictures. Add extra slides if you need to.</a:t>
            </a:r>
            <a:endParaRPr b="1" sz="1400"/>
          </a:p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2249075" y="205650"/>
            <a:ext cx="4645848" cy="4760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More ideas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1257764" y="211600"/>
            <a:ext cx="6628483" cy="4546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Developing a design</a:t>
            </a:r>
          </a:p>
        </p:txBody>
      </p:sp>
      <p:sp>
        <p:nvSpPr>
          <p:cNvPr id="100" name="Google Shape;100;p19"/>
          <p:cNvSpPr txBox="1"/>
          <p:nvPr/>
        </p:nvSpPr>
        <p:spPr>
          <a:xfrm>
            <a:off x="974575" y="851250"/>
            <a:ext cx="6777600" cy="11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2"/>
                </a:solidFill>
              </a:rPr>
              <a:t>Now you need to use a pencil and some paper.</a:t>
            </a:r>
            <a:endParaRPr b="1" sz="1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2"/>
                </a:solidFill>
              </a:rPr>
              <a:t>Your sketches will be added.</a:t>
            </a:r>
            <a:endParaRPr b="1" sz="1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2"/>
                </a:solidFill>
              </a:rPr>
              <a:t>Remember to use colour and ideas on texture to help communicate your thinking clearly</a:t>
            </a:r>
            <a:r>
              <a:rPr lang="en-GB" sz="1200">
                <a:solidFill>
                  <a:schemeClr val="dk2"/>
                </a:solidFill>
              </a:rPr>
              <a:t>.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TRY sketching two to four different ideas. 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You can select one or combine ideas.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6" name="Google Shape;106;p20"/>
          <p:cNvSpPr/>
          <p:nvPr/>
        </p:nvSpPr>
        <p:spPr>
          <a:xfrm>
            <a:off x="2430338" y="245400"/>
            <a:ext cx="4283322" cy="5287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Final Design</a:t>
            </a:r>
          </a:p>
        </p:txBody>
      </p:sp>
      <p:sp>
        <p:nvSpPr>
          <p:cNvPr id="107" name="Google Shape;107;p20"/>
          <p:cNvSpPr txBox="1"/>
          <p:nvPr/>
        </p:nvSpPr>
        <p:spPr>
          <a:xfrm>
            <a:off x="974575" y="851250"/>
            <a:ext cx="6777600" cy="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2"/>
                </a:solidFill>
              </a:rPr>
              <a:t>The final design should be placed here.</a:t>
            </a:r>
            <a:endParaRPr b="1" sz="1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2"/>
                </a:solidFill>
              </a:rPr>
              <a:t>Use this picture to help you create your material list on the next page.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3" name="Google Shape;113;p21"/>
          <p:cNvSpPr txBox="1"/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rgbClr val="595959"/>
                </a:solidFill>
              </a:rPr>
              <a:t>‹#›</a:t>
            </a:fld>
            <a:endParaRPr sz="1000">
              <a:solidFill>
                <a:srgbClr val="595959"/>
              </a:solidFill>
            </a:endParaRPr>
          </a:p>
        </p:txBody>
      </p:sp>
      <p:sp>
        <p:nvSpPr>
          <p:cNvPr id="114" name="Google Shape;114;p21"/>
          <p:cNvSpPr/>
          <p:nvPr/>
        </p:nvSpPr>
        <p:spPr>
          <a:xfrm>
            <a:off x="2430338" y="245400"/>
            <a:ext cx="4595183" cy="41518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1155CC"/>
                </a:solidFill>
                <a:latin typeface="Patua One"/>
              </a:rPr>
              <a:t>Materials list</a:t>
            </a:r>
          </a:p>
        </p:txBody>
      </p:sp>
      <p:sp>
        <p:nvSpPr>
          <p:cNvPr id="115" name="Google Shape;115;p21"/>
          <p:cNvSpPr txBox="1"/>
          <p:nvPr/>
        </p:nvSpPr>
        <p:spPr>
          <a:xfrm>
            <a:off x="7916925" y="2413050"/>
            <a:ext cx="1104300" cy="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700">
                <a:solidFill>
                  <a:srgbClr val="595959"/>
                </a:solidFill>
              </a:rPr>
              <a:t>Share this with you teacher.</a:t>
            </a:r>
            <a:endParaRPr sz="5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6" name="Google Shape;116;p21"/>
          <p:cNvSpPr txBox="1"/>
          <p:nvPr/>
        </p:nvSpPr>
        <p:spPr>
          <a:xfrm>
            <a:off x="1183200" y="731913"/>
            <a:ext cx="67776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595959"/>
                </a:solidFill>
              </a:rPr>
              <a:t>Looking at your final design consider what materials you could use to create your mask.</a:t>
            </a:r>
            <a:endParaRPr b="1" sz="1200">
              <a:solidFill>
                <a:srgbClr val="595959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595959"/>
                </a:solidFill>
              </a:rPr>
              <a:t>Think about what kind of materials could be used to give texture, help you develop shape and the type of colours you will use.</a:t>
            </a:r>
            <a:endParaRPr sz="1200">
              <a:solidFill>
                <a:srgbClr val="595959"/>
              </a:solidFill>
            </a:endParaRPr>
          </a:p>
        </p:txBody>
      </p:sp>
      <p:graphicFrame>
        <p:nvGraphicFramePr>
          <p:cNvPr id="117" name="Google Shape;117;p21"/>
          <p:cNvGraphicFramePr/>
          <p:nvPr/>
        </p:nvGraphicFramePr>
        <p:xfrm>
          <a:off x="547150" y="15334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{48D05409-356C-49CA-9549-13C8517E6965}</a:tableStyleId>
              </a:tblPr>
              <a:tblGrid>
                <a:gridCol w="2914600"/>
                <a:gridCol w="42287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Part of mask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Materials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</a:tr>
              <a:tr h="47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Example: hair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Wool -brown plait it for ponytails.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