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atua One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atuaOne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73a3ee2d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73a3ee2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51c9f16aa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51c9f16aa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1c9f16aa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1c9f16aa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742d4e05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742d4e05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742d4e05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742d4e05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dc9c0a31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dc9c0a31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0" Type="http://schemas.openxmlformats.org/officeDocument/2006/relationships/image" Target="../media/image1.png"/><Relationship Id="rId9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897675" y="545900"/>
            <a:ext cx="7472700" cy="3906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649800" y="946200"/>
            <a:ext cx="63081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Place a picture in this space that the students will develop their drama about.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For example: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 forest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</a:t>
            </a:r>
            <a:r>
              <a:rPr i="1" lang="en-GB"/>
              <a:t>n abandoned building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 cemetery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Linked to Y Chart.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Groups make three decisions.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</a:t>
            </a:r>
            <a:r>
              <a:rPr lang="en-GB" sz="1100">
                <a:solidFill>
                  <a:schemeClr val="dk1"/>
                </a:solidFill>
              </a:rPr>
              <a:t>What is that place? Why are they not allowed to be there? Why would they want to go there?)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36700" y="230475"/>
            <a:ext cx="495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atua One"/>
                <a:ea typeface="Patua One"/>
                <a:cs typeface="Patua One"/>
                <a:sym typeface="Patua One"/>
              </a:rPr>
              <a:t>Card 1 - Developing the place and motive </a:t>
            </a:r>
            <a:endParaRPr>
              <a:latin typeface="Patua One"/>
              <a:ea typeface="Patua One"/>
              <a:cs typeface="Patua One"/>
              <a:sym typeface="Patua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888875" y="799325"/>
            <a:ext cx="7472700" cy="3906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1417950" y="1174775"/>
            <a:ext cx="63081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/>
              <a:t>Who are you going to be throughout the entire performance?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You are not an adult.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You need a name and age.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What kind of person are you?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Example: Nervous, bossy, angry, happy, silly, anxious, smart, show off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/>
              <a:t>As a group</a:t>
            </a:r>
            <a:endParaRPr b="1" i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Are you friends?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Are you siblings?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Are you neighbours?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How well do you know or like each other?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419125" y="98600"/>
            <a:ext cx="298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atua One"/>
                <a:ea typeface="Patua One"/>
                <a:cs typeface="Patua One"/>
                <a:sym typeface="Patua One"/>
              </a:rPr>
              <a:t>Card 2 - Developing character</a:t>
            </a:r>
            <a:endParaRPr>
              <a:latin typeface="Patua One"/>
              <a:ea typeface="Patua One"/>
              <a:cs typeface="Patua One"/>
              <a:sym typeface="Patua One"/>
            </a:endParaRPr>
          </a:p>
        </p:txBody>
      </p:sp>
      <p:pic>
        <p:nvPicPr>
          <p:cNvPr id="64" name="Google Shape;64;p14" title="Laughing children cartoon style | Free SV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9775" y="3619475"/>
            <a:ext cx="1365750" cy="136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283200" y="230475"/>
            <a:ext cx="341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atua One"/>
                <a:ea typeface="Patua One"/>
                <a:cs typeface="Patua One"/>
                <a:sym typeface="Patua One"/>
              </a:rPr>
              <a:t>Card 3 - Develop scene 1</a:t>
            </a:r>
            <a:endParaRPr>
              <a:latin typeface="Patua One"/>
              <a:ea typeface="Patua One"/>
              <a:cs typeface="Patua One"/>
              <a:sym typeface="Patua One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283200" y="630675"/>
            <a:ext cx="8860800" cy="3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Activity One: Devise a scene that uses and shows the following</a:t>
            </a:r>
            <a:r>
              <a:rPr b="1" lang="en-GB" sz="11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:</a:t>
            </a:r>
            <a:endParaRPr b="1" sz="1100">
              <a:solidFill>
                <a:schemeClr val="dk1"/>
              </a:solidFill>
              <a:latin typeface="Patua One"/>
              <a:ea typeface="Patua One"/>
              <a:cs typeface="Patua One"/>
              <a:sym typeface="Patua On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i="1" lang="en-GB">
                <a:solidFill>
                  <a:schemeClr val="dk1"/>
                </a:solidFill>
              </a:rPr>
              <a:t>Use the </a:t>
            </a:r>
            <a:r>
              <a:rPr i="1" lang="en-GB">
                <a:solidFill>
                  <a:schemeClr val="dk1"/>
                </a:solidFill>
              </a:rPr>
              <a:t>characters you developed in the last lesson. Do not change it and stay in role for the whole time – you are not yourself!</a:t>
            </a:r>
            <a:endParaRPr i="1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Decide where you are (setting) and what you are doing (situation). Why are you all together? – make this very clear!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One character is to suggest going to… (the place you decided on in the last lesson)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Remember you are not allowed to go to this place. How do you feel about going?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Characters develop an excuse to leave where they are.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This excuse is given to an </a:t>
            </a:r>
            <a:r>
              <a:rPr lang="en-GB">
                <a:solidFill>
                  <a:schemeClr val="dk1"/>
                </a:solidFill>
              </a:rPr>
              <a:t>imaginary</a:t>
            </a:r>
            <a:r>
              <a:rPr lang="en-GB">
                <a:solidFill>
                  <a:schemeClr val="dk1"/>
                </a:solidFill>
              </a:rPr>
              <a:t> adult. (Look out to the audience as if they are standing there.)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Characters grab ONE of the pictured objects on the way out – make it obvious (but do not say) what you take. CHOOSE WISELY!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Characters exit the stage and re-enter as they arrive at their destination.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How do they feel about being there? Try to show not tell us.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All characters FREEZE just before they enter the … (they should be at the edge of the stage)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1063" y="4449136"/>
            <a:ext cx="643750" cy="418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 title="MakeUp2 | Free SV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0538" y="4389350"/>
            <a:ext cx="595099" cy="5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 title="Money wads vector clip art | Public domain vectors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8588" y="4449125"/>
            <a:ext cx="530250" cy="53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 title="Torch | Free SVG"/>
          <p:cNvPicPr preferRelativeResize="0"/>
          <p:nvPr/>
        </p:nvPicPr>
        <p:blipFill rotWithShape="1">
          <a:blip r:embed="rId6">
            <a:alphaModFix/>
          </a:blip>
          <a:srcRect b="16713" l="0" r="0" t="24600"/>
          <a:stretch/>
        </p:blipFill>
        <p:spPr>
          <a:xfrm rot="-995997">
            <a:off x="3540054" y="4411028"/>
            <a:ext cx="842866" cy="494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 title="Coloured lineart vector image of rope | Free SV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 rot="-254150">
            <a:off x="4770987" y="4383564"/>
            <a:ext cx="661376" cy="661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 title="Wristwatch with chronometer vector image | Public domain vectors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968071">
            <a:off x="5794960" y="4303875"/>
            <a:ext cx="386875" cy="7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 title="Sandwich | Free Stock Photo | Illustration of a sandwich | # 1515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573085" y="4383500"/>
            <a:ext cx="708424" cy="632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 title="Small water bottle | Free SVG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27713" y="4270950"/>
            <a:ext cx="708424" cy="70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/>
        </p:nvSpPr>
        <p:spPr>
          <a:xfrm>
            <a:off x="281950" y="536325"/>
            <a:ext cx="8685600" cy="3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Activity Two: Devise a scene to follow on from scene one.</a:t>
            </a:r>
            <a:endParaRPr b="1" sz="1500">
              <a:solidFill>
                <a:schemeClr val="dk1"/>
              </a:solidFill>
              <a:latin typeface="Patua One"/>
              <a:ea typeface="Patua One"/>
              <a:cs typeface="Patua One"/>
              <a:sym typeface="Patua One"/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At the end of scene one, the characters are frozen at the edge of the stage, just </a:t>
            </a:r>
            <a:r>
              <a:rPr lang="en-GB">
                <a:solidFill>
                  <a:schemeClr val="dk1"/>
                </a:solidFill>
              </a:rPr>
              <a:t>before</a:t>
            </a:r>
            <a:r>
              <a:rPr lang="en-GB">
                <a:solidFill>
                  <a:schemeClr val="dk1"/>
                </a:solidFill>
              </a:rPr>
              <a:t> they enter the forbidden place.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This scene STARTS with everyone entering the forbidden place.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Consider how they enter the space? (Stumble in/Rush in/Dragged in)</a:t>
            </a:r>
            <a:endParaRPr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Characters react to what they find in the place.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Think about the temperature, smell, sounds and appearance where you are – how can you show these things in your acting?</a:t>
            </a:r>
            <a:endParaRPr>
              <a:solidFill>
                <a:schemeClr val="dk1"/>
              </a:solidFill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Char char="★"/>
            </a:pPr>
            <a:r>
              <a:t/>
            </a:r>
            <a:endParaRPr sz="2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Does every character want to be here?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Include some MIMED action</a:t>
            </a:r>
            <a:r>
              <a:rPr b="1" lang="en-GB">
                <a:solidFill>
                  <a:schemeClr val="dk1"/>
                </a:solidFill>
              </a:rPr>
              <a:t>.</a:t>
            </a: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-241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Char char="★"/>
            </a:pPr>
            <a:r>
              <a:t/>
            </a:r>
            <a:endParaRPr sz="2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You discover something, what is it? (Use the images your teacher has given you for ideas)</a:t>
            </a:r>
            <a:r>
              <a:rPr b="1" lang="en-GB">
                <a:solidFill>
                  <a:schemeClr val="dk1"/>
                </a:solidFill>
              </a:rPr>
              <a:t>-Card 4a</a:t>
            </a:r>
            <a:r>
              <a:rPr lang="en-GB">
                <a:solidFill>
                  <a:schemeClr val="dk1"/>
                </a:solidFill>
              </a:rPr>
              <a:t>      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Remember the chosen object from activity one?</a:t>
            </a:r>
            <a:r>
              <a:rPr lang="en-GB" sz="200">
                <a:solidFill>
                  <a:schemeClr val="dk1"/>
                </a:solidFill>
              </a:rPr>
              <a:t>          </a:t>
            </a:r>
            <a:r>
              <a:rPr lang="en-GB">
                <a:solidFill>
                  <a:schemeClr val="dk1"/>
                </a:solidFill>
              </a:rPr>
              <a:t>Will this object help or hinder your discovery…</a:t>
            </a:r>
            <a:endParaRPr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All characters FREEZE at a moment the group need to make a decision </a:t>
            </a:r>
            <a:r>
              <a:rPr lang="en-GB">
                <a:solidFill>
                  <a:schemeClr val="dk1"/>
                </a:solidFill>
              </a:rPr>
              <a:t>about</a:t>
            </a:r>
            <a:r>
              <a:rPr lang="en-GB">
                <a:solidFill>
                  <a:schemeClr val="dk1"/>
                </a:solidFill>
              </a:rPr>
              <a:t> </a:t>
            </a:r>
            <a:r>
              <a:rPr lang="en-GB">
                <a:solidFill>
                  <a:schemeClr val="dk1"/>
                </a:solidFill>
              </a:rPr>
              <a:t>what</a:t>
            </a:r>
            <a:r>
              <a:rPr lang="en-GB">
                <a:solidFill>
                  <a:schemeClr val="dk1"/>
                </a:solidFill>
              </a:rPr>
              <a:t> you have found…(you don’t know what the decision is related </a:t>
            </a:r>
            <a:r>
              <a:rPr lang="en-GB">
                <a:solidFill>
                  <a:schemeClr val="dk1"/>
                </a:solidFill>
              </a:rPr>
              <a:t>to</a:t>
            </a:r>
            <a:r>
              <a:rPr lang="en-GB">
                <a:solidFill>
                  <a:schemeClr val="dk1"/>
                </a:solidFill>
              </a:rPr>
              <a:t>)</a:t>
            </a:r>
            <a:endParaRPr sz="1500"/>
          </a:p>
        </p:txBody>
      </p:sp>
      <p:sp>
        <p:nvSpPr>
          <p:cNvPr id="84" name="Google Shape;84;p16"/>
          <p:cNvSpPr txBox="1"/>
          <p:nvPr/>
        </p:nvSpPr>
        <p:spPr>
          <a:xfrm>
            <a:off x="0" y="0"/>
            <a:ext cx="83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4 - Use planned character ideas and given directions to develop scene 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/>
          <p:nvPr/>
        </p:nvSpPr>
        <p:spPr>
          <a:xfrm>
            <a:off x="897675" y="545900"/>
            <a:ext cx="7472700" cy="3906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1356725" y="755400"/>
            <a:ext cx="63081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Place a images in this space that the students could use for ideas on what they might discover in the forbidden space.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For example: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 chest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An old book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 </a:t>
            </a:r>
            <a:r>
              <a:rPr i="1" lang="en-GB"/>
              <a:t>gnarly</a:t>
            </a:r>
            <a:r>
              <a:rPr i="1" lang="en-GB"/>
              <a:t> tree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 lost shoe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436700" y="230475"/>
            <a:ext cx="495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atua One"/>
                <a:ea typeface="Patua One"/>
                <a:cs typeface="Patua One"/>
                <a:sym typeface="Patua One"/>
              </a:rPr>
              <a:t>Card 4a - Discovery ideas</a:t>
            </a:r>
            <a:endParaRPr>
              <a:latin typeface="Patua One"/>
              <a:ea typeface="Patua One"/>
              <a:cs typeface="Patua One"/>
              <a:sym typeface="Patua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/>
        </p:nvSpPr>
        <p:spPr>
          <a:xfrm>
            <a:off x="281950" y="536325"/>
            <a:ext cx="8685600" cy="3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Activity Three: Devise a scene to follow on from scene two.</a:t>
            </a:r>
            <a:endParaRPr b="1" sz="1500">
              <a:solidFill>
                <a:schemeClr val="dk1"/>
              </a:solidFill>
              <a:latin typeface="Patua One"/>
              <a:ea typeface="Patua One"/>
              <a:cs typeface="Patua One"/>
              <a:sym typeface="Patua On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START this scene standing FROZEN in the moment of decision’ from the end of your last scene.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Your teacher will play you some </a:t>
            </a:r>
            <a:r>
              <a:rPr b="1" lang="en-GB">
                <a:solidFill>
                  <a:schemeClr val="dk1"/>
                </a:solidFill>
              </a:rPr>
              <a:t>music/sounds</a:t>
            </a:r>
            <a:r>
              <a:rPr lang="en-GB">
                <a:solidFill>
                  <a:schemeClr val="dk1"/>
                </a:solidFill>
              </a:rPr>
              <a:t> that will be included in your scene. 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Choreograph a movement sequence to suit the music and reflects the reaction to the decision your group has made about what was found in scene 2.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You may choose to use mimed action, slow motion and/or chorus of voice or action.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When the music finishes something  needs to happen to make you want to leave the place you are in.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Characters either leave the stage in some way, as if escaping or something might happen to them.</a:t>
            </a:r>
            <a:endParaRPr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Do you all make it out of  the safely? </a:t>
            </a:r>
            <a:endParaRPr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Th (at least one character needs to make it back!)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One character needs to explain what has happened to an imaginary adult. (Look out to the audience as if they are standing there.)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0" y="0"/>
            <a:ext cx="843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5 - Creating tension </a:t>
            </a:r>
            <a:r>
              <a:rPr lang="en-GB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through character reaction </a:t>
            </a:r>
            <a:r>
              <a:rPr lang="en-GB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and using given directions to develop scene 3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281950" y="536325"/>
            <a:ext cx="8685600" cy="23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Activity Three: Devise a scene to follow on from scene two.</a:t>
            </a:r>
            <a:endParaRPr b="1" sz="1500">
              <a:solidFill>
                <a:schemeClr val="dk1"/>
              </a:solidFill>
              <a:latin typeface="Patua One"/>
              <a:ea typeface="Patua One"/>
              <a:cs typeface="Patua One"/>
              <a:sym typeface="Patua On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Arrive on an empty stage in a manner that reflects what your characters have just been through.</a:t>
            </a:r>
            <a:endParaRPr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★"/>
            </a:pPr>
            <a:r>
              <a:rPr lang="en-GB">
                <a:solidFill>
                  <a:schemeClr val="dk1"/>
                </a:solidFill>
              </a:rPr>
              <a:t>At least one character needs to make it back!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One or more characters need to explain what has happened to an imaginary adult. (Look out to the audience as if they are standing there.)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The adult does not have to respond but you may have them do so if you wish. They are to </a:t>
            </a:r>
            <a:r>
              <a:rPr lang="en-GB">
                <a:solidFill>
                  <a:schemeClr val="dk1"/>
                </a:solidFill>
              </a:rPr>
              <a:t>speak</a:t>
            </a:r>
            <a:r>
              <a:rPr lang="en-GB">
                <a:solidFill>
                  <a:schemeClr val="dk1"/>
                </a:solidFill>
              </a:rPr>
              <a:t> to you while standing off stage.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★"/>
            </a:pPr>
            <a:r>
              <a:rPr lang="en-GB">
                <a:solidFill>
                  <a:schemeClr val="dk1"/>
                </a:solidFill>
              </a:rPr>
              <a:t>It is important that you have a clear ending to your drama.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0" y="0"/>
            <a:ext cx="843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6 - Conclusion to scene 3.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