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8fc680b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8fc680b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8fc680b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8fc680b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8fc680bf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8fc680bf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59850" y="1412625"/>
            <a:ext cx="469800" cy="649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103675" y="1307125"/>
            <a:ext cx="588600" cy="513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217625" y="1548825"/>
            <a:ext cx="469800" cy="513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729950" y="1271225"/>
            <a:ext cx="469800" cy="398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959850" y="3253700"/>
            <a:ext cx="659700" cy="601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988700" y="3415175"/>
            <a:ext cx="659700" cy="649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174725" y="3371225"/>
            <a:ext cx="659700" cy="6939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7455100" y="3575550"/>
            <a:ext cx="518700" cy="7035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