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avea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iSn1OuYHTrfh7PBwtdEryUr2n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aveat-bold.fntdata"/><Relationship Id="rId6" Type="http://schemas.openxmlformats.org/officeDocument/2006/relationships/slide" Target="slides/slide2.xml"/><Relationship Id="rId18" Type="http://schemas.openxmlformats.org/officeDocument/2006/relationships/font" Target="fonts/Cave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8278d93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b8278d933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8278d933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b8278d933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8278d9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b8278d9331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8278d933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b8278d9331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649f2e54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b649f2e547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40a329d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2b40a329d2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278d933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2b8278d933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8278d933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2b8278d933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8278d93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b8278d9331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VPYSHpuIrMVrv8qq9rpjXB5ch9NhkggH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TYpbdKxF2TDHKVClVQXxYv1rDADk_0bvMF8V0FNYCy8/edit#slide=id.g88fc680bfa_0_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EE6YLF7aN6s04RaMFE2nzvDa-dIO0tK0/view" TargetMode="External"/><Relationship Id="rId4" Type="http://schemas.openxmlformats.org/officeDocument/2006/relationships/image" Target="../media/image1.jpg"/><Relationship Id="rId9" Type="http://schemas.openxmlformats.org/officeDocument/2006/relationships/hyperlink" Target="https://dramaresource.com/freeze-frames/" TargetMode="External"/><Relationship Id="rId5" Type="http://schemas.openxmlformats.org/officeDocument/2006/relationships/hyperlink" Target="https://dramaresource.com/freeze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dramaresource.com/freeze-frames/" TargetMode="External"/><Relationship Id="rId8" Type="http://schemas.openxmlformats.org/officeDocument/2006/relationships/hyperlink" Target="https://dramaresource.com/freeze-fram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bKrCKg9ggV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gB2tFHrq7r80f77OgUO_hWS2pR6hqUda5Jz3ziys9u4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736775" y="570925"/>
            <a:ext cx="7368698" cy="2334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C4587"/>
                </a:solidFill>
                <a:latin typeface="Caveat"/>
              </a:rPr>
              <a:t>Frozen</a:t>
            </a:r>
          </a:p>
        </p:txBody>
      </p:sp>
      <p:sp>
        <p:nvSpPr>
          <p:cNvPr id="85" name="Google Shape;85;p1"/>
          <p:cNvSpPr/>
          <p:nvPr/>
        </p:nvSpPr>
        <p:spPr>
          <a:xfrm>
            <a:off x="2451688" y="3079650"/>
            <a:ext cx="7874817" cy="28240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C4587"/>
                </a:solidFill>
                <a:latin typeface="Caveat"/>
              </a:rPr>
              <a:t>Drama</a:t>
            </a: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2638">
            <a:off x="9416025" y="1723301"/>
            <a:ext cx="2444351" cy="20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97715">
            <a:off x="310550" y="3763100"/>
            <a:ext cx="2444351" cy="20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8278d9331_0_1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b8278d9331_0_1"/>
          <p:cNvSpPr/>
          <p:nvPr/>
        </p:nvSpPr>
        <p:spPr>
          <a:xfrm>
            <a:off x="462666" y="-1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Storyboarding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54" name="Google Shape;154;g2b8278d9331_0_1"/>
          <p:cNvSpPr/>
          <p:nvPr/>
        </p:nvSpPr>
        <p:spPr>
          <a:xfrm>
            <a:off x="439200" y="923399"/>
            <a:ext cx="11313600" cy="5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know what a Storyboard is?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Lets see if you are right!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teacher will give you three Storyboard sheets.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I - The beginning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II - The middle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III - The end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your Freeze Frames look like for each Act.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STICK FIGURES RULE!!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8278d9331_0_31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b8278d9331_0_31"/>
          <p:cNvSpPr/>
          <p:nvPr/>
        </p:nvSpPr>
        <p:spPr>
          <a:xfrm>
            <a:off x="439191" y="-58626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Storyboard to Stage - Part 1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61" name="Google Shape;161;g2b8278d9331_0_31"/>
          <p:cNvSpPr/>
          <p:nvPr/>
        </p:nvSpPr>
        <p:spPr>
          <a:xfrm>
            <a:off x="439200" y="864775"/>
            <a:ext cx="11479200" cy="5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teachers guidance it is time to decide on some finer details.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COSTUME: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what has been supplied which items will suit your character and the situation best? Will there be a change somewhere in the story?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there a particular item that your character needs to help tell the story? Table, chair, fan or maybe a ball.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SET: 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choice - blank wall or standard space.</a:t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list - add it to the back of your Storyboard sheets.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teacher will give you three Storyboard sheets.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I - The beginning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II - The middle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III - The end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your Freeze Frames look like for each Act.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STICK FIGURES RULE!!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8278d9331_0_37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b8278d9331_0_37"/>
          <p:cNvSpPr/>
          <p:nvPr/>
        </p:nvSpPr>
        <p:spPr>
          <a:xfrm>
            <a:off x="439191" y="-58626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Storyboard to Stage - Part 2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68" name="Google Shape;168;g2b8278d9331_0_37"/>
          <p:cNvSpPr/>
          <p:nvPr/>
        </p:nvSpPr>
        <p:spPr>
          <a:xfrm>
            <a:off x="439200" y="864775"/>
            <a:ext cx="11479200" cy="5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partner organise the photo taking of your Freeze Frames.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your teacher's instructions on where to store the files.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check your photographs to make sure you are happy with the Freeze Frame you have created.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it communicate what you want?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change a file name.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need to do this?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8278d9331_0_43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8278d9331_0_43"/>
          <p:cNvSpPr/>
          <p:nvPr/>
        </p:nvSpPr>
        <p:spPr>
          <a:xfrm>
            <a:off x="439191" y="-58626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Retrieving your photographs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75" name="Google Shape;175;g2b8278d9331_0_43"/>
          <p:cNvSpPr/>
          <p:nvPr/>
        </p:nvSpPr>
        <p:spPr>
          <a:xfrm>
            <a:off x="439200" y="864775"/>
            <a:ext cx="11479200" cy="5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f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ollowed your teacher's instructions on where to store the files, you will know where to find them again.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do the following things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folder to save your retrieved photographs in.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file name of your Photographs so they are identified as yours. 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How to change a file name.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930250" y="3906775"/>
            <a:ext cx="10943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Individually retell/create their own story, develop captions and a slideshow.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a partner to help you take photographs of your Freeze Frames for your story.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44602" y="196475"/>
            <a:ext cx="3776848" cy="700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C4587"/>
                </a:solidFill>
                <a:latin typeface="Caveat"/>
              </a:rPr>
              <a:t>The Task</a:t>
            </a:r>
          </a:p>
        </p:txBody>
      </p:sp>
      <p:sp>
        <p:nvSpPr>
          <p:cNvPr id="94" name="Google Shape;94;p2"/>
          <p:cNvSpPr txBox="1"/>
          <p:nvPr/>
        </p:nvSpPr>
        <p:spPr>
          <a:xfrm>
            <a:off x="4340950" y="196475"/>
            <a:ext cx="75330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tell a story by using Freeze Frames.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can be a retelling or one that you have created.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story is to focus on one character.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934699" y="2717675"/>
            <a:ext cx="6531004" cy="756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C4587"/>
                </a:solidFill>
                <a:latin typeface="Caveat"/>
              </a:rPr>
              <a:t>Who can I work with?</a:t>
            </a: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3" y="3906776"/>
            <a:ext cx="827103" cy="7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3" y="5040251"/>
            <a:ext cx="827103" cy="7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746700" y="1220247"/>
            <a:ext cx="106986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Freeze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rames are images made by using your body –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movement or voice is used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Freeze frames can be made by individuals, or groups.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back to the retelling of a fairytale we did as a class.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drama they are often used to emphasis a special moment or emotion that a character is feeling. Imagine watching a video and pressing the pause button on a remote control, taking a photo or making a statue. That is a Freeze Frame.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this means as the PERFORMER you need to consider very carefully how you use the Drama Technique of Body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943252" y="-1"/>
            <a:ext cx="830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What is a Freeze Frame?</a:t>
            </a:r>
            <a:endParaRPr b="1" i="0" sz="5400" u="none" cap="none" strike="noStrike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b649f2e547_1_1" title="Freeze Fram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362" y="300900"/>
            <a:ext cx="9898525" cy="55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b649f2e547_1_1"/>
          <p:cNvSpPr txBox="1"/>
          <p:nvPr/>
        </p:nvSpPr>
        <p:spPr>
          <a:xfrm>
            <a:off x="734650" y="6244500"/>
            <a:ext cx="67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source: Drama Resource </a:t>
            </a:r>
            <a:r>
              <a:rPr lang="en-US" sz="900">
                <a:solidFill>
                  <a:srgbClr val="4D515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https://dramaresource.com › freeze-frames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Credit:  David Farmer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b649f2e547_1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28488" y="2872150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b649f2e547_1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2338" y="1524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b649f2e547_1_1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4"/>
              </a:solidFill>
              <a:highlight>
                <a:srgbClr val="FFFFFF"/>
              </a:highlight>
              <a:uFill>
                <a:noFill/>
              </a:uFill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5156"/>
              </a:solidFill>
              <a:highlight>
                <a:srgbClr val="FFFFFF"/>
              </a:highlight>
              <a:uFill>
                <a:noFill/>
              </a:uFill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FFFFF"/>
              </a:highlight>
              <a:uFill>
                <a:noFill/>
              </a:uFill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40a329d2e_0_10"/>
          <p:cNvSpPr txBox="1"/>
          <p:nvPr/>
        </p:nvSpPr>
        <p:spPr>
          <a:xfrm>
            <a:off x="746700" y="2382547"/>
            <a:ext cx="10698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list here or on the board.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b40a329d2e_0_10"/>
          <p:cNvSpPr/>
          <p:nvPr/>
        </p:nvSpPr>
        <p:spPr>
          <a:xfrm>
            <a:off x="1943250" y="474226"/>
            <a:ext cx="83055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What </a:t>
            </a: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do you need to consider when creating a Freeze Frame</a:t>
            </a:r>
            <a:r>
              <a:rPr b="1" i="0" lang="en-US" sz="5400" u="none" cap="none" strike="noStrike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b="1" i="0" sz="5400" u="none" cap="none" strike="noStrike">
              <a:solidFill>
                <a:srgbClr val="0B539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9" name="Google Shape;119;g2b40a329d2e_0_10"/>
          <p:cNvSpPr/>
          <p:nvPr/>
        </p:nvSpPr>
        <p:spPr>
          <a:xfrm>
            <a:off x="633700" y="4835200"/>
            <a:ext cx="106986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Now with your teachers help try creating Freeze Frames </a:t>
            </a: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with</a:t>
            </a: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 others in the class.</a:t>
            </a:r>
            <a:endParaRPr b="1" i="0" sz="5400" u="none" cap="none" strike="noStrike">
              <a:solidFill>
                <a:srgbClr val="0B539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513840" y="1676400"/>
            <a:ext cx="9418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650241" y="131474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Telling a story on your own</a:t>
            </a:r>
            <a:r>
              <a:rPr b="1" i="0" lang="en-US" sz="5400" u="none" cap="none" strike="noStrike">
                <a:solidFill>
                  <a:schemeClr val="accent1"/>
                </a:solidFill>
              </a:rPr>
              <a:t>.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83650" y="1054875"/>
            <a:ext cx="11817000" cy="57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retell a story thinking about what happens in the beginning, the middle and at the end.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Watch this video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help you get an idea about beginning, middle and end of a story.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class select a fairytale or myth.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small groups discuss what happens in it.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which events go under each heading.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					Middle 				End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done, compare with the rest of the class. How well did you do?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8278d9331_0_7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b8278d9331_0_7"/>
          <p:cNvSpPr/>
          <p:nvPr/>
        </p:nvSpPr>
        <p:spPr>
          <a:xfrm>
            <a:off x="650241" y="389374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Telling a story on your own</a:t>
            </a:r>
            <a:r>
              <a:rPr b="1" i="0" lang="en-US" sz="5400" u="none" cap="none" strike="noStrike">
                <a:solidFill>
                  <a:schemeClr val="accent1"/>
                </a:solidFill>
              </a:rPr>
              <a:t>.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33" name="Google Shape;133;g2b8278d9331_0_7"/>
          <p:cNvSpPr/>
          <p:nvPr/>
        </p:nvSpPr>
        <p:spPr>
          <a:xfrm>
            <a:off x="537875" y="1184402"/>
            <a:ext cx="11313600" cy="3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retell a story thinking about what happens in the beginning, the middle and at the end.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 is a link to a story planning sheet.</a:t>
            </a: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Maybe make a list of story ideas as a class or with a friend.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8278d9331_0_13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b8278d9331_0_13"/>
          <p:cNvSpPr/>
          <p:nvPr/>
        </p:nvSpPr>
        <p:spPr>
          <a:xfrm>
            <a:off x="650241" y="389374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Helping each other out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40" name="Google Shape;140;g2b8278d9331_0_13"/>
          <p:cNvSpPr/>
          <p:nvPr/>
        </p:nvSpPr>
        <p:spPr>
          <a:xfrm>
            <a:off x="347775" y="1184400"/>
            <a:ext cx="11503800" cy="4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partner and listen to their story ideas.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them what you like about their story.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them about something that may have confused you about the story.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an idea you might have to help them with their story.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story with your partner and let them ask you the questions.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back to your story and continue to plan and develop it.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8278d9331_0_25"/>
          <p:cNvSpPr txBox="1"/>
          <p:nvPr/>
        </p:nvSpPr>
        <p:spPr>
          <a:xfrm>
            <a:off x="1513840" y="1676400"/>
            <a:ext cx="941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b8278d9331_0_25"/>
          <p:cNvSpPr/>
          <p:nvPr/>
        </p:nvSpPr>
        <p:spPr>
          <a:xfrm>
            <a:off x="650241" y="389374"/>
            <a:ext cx="1099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Helping each other out</a:t>
            </a:r>
            <a:endParaRPr b="1" i="0" sz="54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47" name="Google Shape;147;g2b8278d9331_0_25"/>
          <p:cNvSpPr/>
          <p:nvPr/>
        </p:nvSpPr>
        <p:spPr>
          <a:xfrm>
            <a:off x="347775" y="1184400"/>
            <a:ext cx="11503800" cy="4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partner to help you consider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them what you like about their story.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them about something that may have confused you about the story.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them an idea you might have to help them with their story.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story with your partner and let them ask you the questions.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back to your story and continue to plan and develop it.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2020-04-15T01:50:32Z</dcterms:created>
  <dc:creator>Tracey Dwyer</dc:creator>
</cp:coreProperties>
</file>